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Poppins"/>
      <p:regular r:id="rId27"/>
      <p:bold r:id="rId28"/>
      <p:italic r:id="rId29"/>
      <p:boldItalic r:id="rId30"/>
    </p:embeddedFont>
    <p:embeddedFont>
      <p:font typeface="Fira Sans Extra Condensed Medium"/>
      <p:regular r:id="rId31"/>
      <p:bold r:id="rId32"/>
      <p:italic r:id="rId33"/>
      <p:boldItalic r:id="rId34"/>
    </p:embeddedFont>
    <p:embeddedFont>
      <p:font typeface="Pontano Sans"/>
      <p:regular r:id="rId35"/>
    </p:embeddedFont>
    <p:embeddedFont>
      <p:font typeface="Poppins SemiBold"/>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Poppins-bold.fntdata"/><Relationship Id="rId27" Type="http://schemas.openxmlformats.org/officeDocument/2006/relationships/font" Target="fonts/Poppins-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oppins-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regular.fntdata"/><Relationship Id="rId30" Type="http://schemas.openxmlformats.org/officeDocument/2006/relationships/font" Target="fonts/Poppins-boldItalic.fntdata"/><Relationship Id="rId11" Type="http://schemas.openxmlformats.org/officeDocument/2006/relationships/slide" Target="slides/slide7.xml"/><Relationship Id="rId33" Type="http://schemas.openxmlformats.org/officeDocument/2006/relationships/font" Target="fonts/FiraSansExtraCondensedMedium-italic.fntdata"/><Relationship Id="rId10" Type="http://schemas.openxmlformats.org/officeDocument/2006/relationships/slide" Target="slides/slide6.xml"/><Relationship Id="rId32" Type="http://schemas.openxmlformats.org/officeDocument/2006/relationships/font" Target="fonts/FiraSansExtraCondensedMedium-bold.fntdata"/><Relationship Id="rId13" Type="http://schemas.openxmlformats.org/officeDocument/2006/relationships/slide" Target="slides/slide9.xml"/><Relationship Id="rId35" Type="http://schemas.openxmlformats.org/officeDocument/2006/relationships/font" Target="fonts/PontanoSans-regular.fntdata"/><Relationship Id="rId12" Type="http://schemas.openxmlformats.org/officeDocument/2006/relationships/slide" Target="slides/slide8.xml"/><Relationship Id="rId34" Type="http://schemas.openxmlformats.org/officeDocument/2006/relationships/font" Target="fonts/FiraSansExtraCondensedMedium-boldItalic.fntdata"/><Relationship Id="rId15" Type="http://schemas.openxmlformats.org/officeDocument/2006/relationships/slide" Target="slides/slide11.xml"/><Relationship Id="rId37" Type="http://schemas.openxmlformats.org/officeDocument/2006/relationships/font" Target="fonts/PoppinsSemiBold-bold.fntdata"/><Relationship Id="rId14" Type="http://schemas.openxmlformats.org/officeDocument/2006/relationships/slide" Target="slides/slide10.xml"/><Relationship Id="rId36" Type="http://schemas.openxmlformats.org/officeDocument/2006/relationships/font" Target="fonts/PoppinsSemiBold-regular.fntdata"/><Relationship Id="rId17" Type="http://schemas.openxmlformats.org/officeDocument/2006/relationships/slide" Target="slides/slide13.xml"/><Relationship Id="rId39" Type="http://schemas.openxmlformats.org/officeDocument/2006/relationships/font" Target="fonts/PoppinsSemiBold-boldItalic.fntdata"/><Relationship Id="rId16" Type="http://schemas.openxmlformats.org/officeDocument/2006/relationships/slide" Target="slides/slide12.xml"/><Relationship Id="rId38" Type="http://schemas.openxmlformats.org/officeDocument/2006/relationships/font" Target="fonts/PoppinsSemi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8e6a4778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e6a4778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8e6a47785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e6a47785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8e6a47785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e6a47785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3fad1c2b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3fad1c2b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8e6a47785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e6a47785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33fad1c2b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3fad1c2b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8e6a47785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e6a47785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8e74a5b20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e74a5b20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7d11bbb8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7d11bbb8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8e74a5b20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e74a5b20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3403af628e_1_7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403af628e_1_7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8e74a5b20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e74a5b20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8e74a5b20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e74a5b20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8687431e0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687431e0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8bedcab42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bedcab42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e6a47785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e6a47785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8e6a47785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e6a47785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8e6a47785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e6a47785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8c943fbf6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c943fbf6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055300" y="1015425"/>
            <a:ext cx="5033400" cy="17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3600"/>
              <a:buNone/>
              <a:defRPr sz="3600">
                <a:solidFill>
                  <a:srgbClr val="F3F3F3"/>
                </a:solidFill>
              </a:defRPr>
            </a:lvl1pPr>
            <a:lvl2pPr lvl="1" rtl="0" algn="ctr">
              <a:spcBef>
                <a:spcPts val="0"/>
              </a:spcBef>
              <a:spcAft>
                <a:spcPts val="0"/>
              </a:spcAft>
              <a:buClr>
                <a:srgbClr val="434343"/>
              </a:buClr>
              <a:buSzPts val="5200"/>
              <a:buNone/>
              <a:defRPr sz="5200">
                <a:solidFill>
                  <a:srgbClr val="434343"/>
                </a:solidFill>
              </a:defRPr>
            </a:lvl2pPr>
            <a:lvl3pPr lvl="2" rtl="0" algn="ctr">
              <a:spcBef>
                <a:spcPts val="0"/>
              </a:spcBef>
              <a:spcAft>
                <a:spcPts val="0"/>
              </a:spcAft>
              <a:buClr>
                <a:srgbClr val="434343"/>
              </a:buClr>
              <a:buSzPts val="5200"/>
              <a:buNone/>
              <a:defRPr sz="5200">
                <a:solidFill>
                  <a:srgbClr val="434343"/>
                </a:solidFill>
              </a:defRPr>
            </a:lvl3pPr>
            <a:lvl4pPr lvl="3" rtl="0" algn="ctr">
              <a:spcBef>
                <a:spcPts val="0"/>
              </a:spcBef>
              <a:spcAft>
                <a:spcPts val="0"/>
              </a:spcAft>
              <a:buClr>
                <a:srgbClr val="434343"/>
              </a:buClr>
              <a:buSzPts val="5200"/>
              <a:buNone/>
              <a:defRPr sz="5200">
                <a:solidFill>
                  <a:srgbClr val="434343"/>
                </a:solidFill>
              </a:defRPr>
            </a:lvl4pPr>
            <a:lvl5pPr lvl="4" rtl="0" algn="ctr">
              <a:spcBef>
                <a:spcPts val="0"/>
              </a:spcBef>
              <a:spcAft>
                <a:spcPts val="0"/>
              </a:spcAft>
              <a:buClr>
                <a:srgbClr val="434343"/>
              </a:buClr>
              <a:buSzPts val="5200"/>
              <a:buNone/>
              <a:defRPr sz="5200">
                <a:solidFill>
                  <a:srgbClr val="434343"/>
                </a:solidFill>
              </a:defRPr>
            </a:lvl5pPr>
            <a:lvl6pPr lvl="5" rtl="0" algn="ctr">
              <a:spcBef>
                <a:spcPts val="0"/>
              </a:spcBef>
              <a:spcAft>
                <a:spcPts val="0"/>
              </a:spcAft>
              <a:buClr>
                <a:srgbClr val="434343"/>
              </a:buClr>
              <a:buSzPts val="5200"/>
              <a:buNone/>
              <a:defRPr sz="5200">
                <a:solidFill>
                  <a:srgbClr val="434343"/>
                </a:solidFill>
              </a:defRPr>
            </a:lvl6pPr>
            <a:lvl7pPr lvl="6" rtl="0" algn="ctr">
              <a:spcBef>
                <a:spcPts val="0"/>
              </a:spcBef>
              <a:spcAft>
                <a:spcPts val="0"/>
              </a:spcAft>
              <a:buClr>
                <a:srgbClr val="434343"/>
              </a:buClr>
              <a:buSzPts val="5200"/>
              <a:buNone/>
              <a:defRPr sz="5200">
                <a:solidFill>
                  <a:srgbClr val="434343"/>
                </a:solidFill>
              </a:defRPr>
            </a:lvl7pPr>
            <a:lvl8pPr lvl="7" rtl="0" algn="ctr">
              <a:spcBef>
                <a:spcPts val="0"/>
              </a:spcBef>
              <a:spcAft>
                <a:spcPts val="0"/>
              </a:spcAft>
              <a:buClr>
                <a:srgbClr val="434343"/>
              </a:buClr>
              <a:buSzPts val="5200"/>
              <a:buNone/>
              <a:defRPr sz="5200">
                <a:solidFill>
                  <a:srgbClr val="434343"/>
                </a:solidFill>
              </a:defRPr>
            </a:lvl8pPr>
            <a:lvl9pPr lvl="8" rtl="0" algn="ctr">
              <a:spcBef>
                <a:spcPts val="0"/>
              </a:spcBef>
              <a:spcAft>
                <a:spcPts val="0"/>
              </a:spcAft>
              <a:buClr>
                <a:srgbClr val="434343"/>
              </a:buClr>
              <a:buSzPts val="5200"/>
              <a:buNone/>
              <a:defRPr sz="5200">
                <a:solidFill>
                  <a:srgbClr val="434343"/>
                </a:solidFill>
              </a:defRPr>
            </a:lvl9pPr>
          </a:lstStyle>
          <a:p/>
        </p:txBody>
      </p:sp>
      <p:sp>
        <p:nvSpPr>
          <p:cNvPr id="10" name="Google Shape;10;p2"/>
          <p:cNvSpPr txBox="1"/>
          <p:nvPr>
            <p:ph idx="1" type="subTitle"/>
          </p:nvPr>
        </p:nvSpPr>
        <p:spPr>
          <a:xfrm>
            <a:off x="2496850" y="2749200"/>
            <a:ext cx="4150500" cy="717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000000"/>
              </a:buClr>
              <a:buSzPts val="1200"/>
              <a:buNone/>
              <a:defRPr>
                <a:solidFill>
                  <a:schemeClr val="lt1"/>
                </a:solidFill>
              </a:defRPr>
            </a:lvl1pPr>
            <a:lvl2pPr lvl="1" rtl="0" algn="ctr">
              <a:lnSpc>
                <a:spcPct val="100000"/>
              </a:lnSpc>
              <a:spcBef>
                <a:spcPts val="0"/>
              </a:spcBef>
              <a:spcAft>
                <a:spcPts val="0"/>
              </a:spcAft>
              <a:buClr>
                <a:srgbClr val="434343"/>
              </a:buClr>
              <a:buSzPts val="2800"/>
              <a:buNone/>
              <a:defRPr sz="2800">
                <a:solidFill>
                  <a:srgbClr val="434343"/>
                </a:solidFill>
              </a:defRPr>
            </a:lvl2pPr>
            <a:lvl3pPr lvl="2" rtl="0" algn="ctr">
              <a:lnSpc>
                <a:spcPct val="100000"/>
              </a:lnSpc>
              <a:spcBef>
                <a:spcPts val="0"/>
              </a:spcBef>
              <a:spcAft>
                <a:spcPts val="0"/>
              </a:spcAft>
              <a:buClr>
                <a:srgbClr val="434343"/>
              </a:buClr>
              <a:buSzPts val="2800"/>
              <a:buNone/>
              <a:defRPr sz="2800">
                <a:solidFill>
                  <a:srgbClr val="434343"/>
                </a:solidFill>
              </a:defRPr>
            </a:lvl3pPr>
            <a:lvl4pPr lvl="3" rtl="0" algn="ctr">
              <a:lnSpc>
                <a:spcPct val="100000"/>
              </a:lnSpc>
              <a:spcBef>
                <a:spcPts val="0"/>
              </a:spcBef>
              <a:spcAft>
                <a:spcPts val="0"/>
              </a:spcAft>
              <a:buClr>
                <a:srgbClr val="434343"/>
              </a:buClr>
              <a:buSzPts val="2800"/>
              <a:buNone/>
              <a:defRPr sz="2800">
                <a:solidFill>
                  <a:srgbClr val="434343"/>
                </a:solidFill>
              </a:defRPr>
            </a:lvl4pPr>
            <a:lvl5pPr lvl="4" rtl="0" algn="ctr">
              <a:lnSpc>
                <a:spcPct val="100000"/>
              </a:lnSpc>
              <a:spcBef>
                <a:spcPts val="0"/>
              </a:spcBef>
              <a:spcAft>
                <a:spcPts val="0"/>
              </a:spcAft>
              <a:buClr>
                <a:srgbClr val="434343"/>
              </a:buClr>
              <a:buSzPts val="2800"/>
              <a:buNone/>
              <a:defRPr sz="2800">
                <a:solidFill>
                  <a:srgbClr val="434343"/>
                </a:solidFill>
              </a:defRPr>
            </a:lvl5pPr>
            <a:lvl6pPr lvl="5" rtl="0" algn="ctr">
              <a:lnSpc>
                <a:spcPct val="100000"/>
              </a:lnSpc>
              <a:spcBef>
                <a:spcPts val="0"/>
              </a:spcBef>
              <a:spcAft>
                <a:spcPts val="0"/>
              </a:spcAft>
              <a:buClr>
                <a:srgbClr val="434343"/>
              </a:buClr>
              <a:buSzPts val="2800"/>
              <a:buNone/>
              <a:defRPr sz="2800">
                <a:solidFill>
                  <a:srgbClr val="434343"/>
                </a:solidFill>
              </a:defRPr>
            </a:lvl6pPr>
            <a:lvl7pPr lvl="6" rtl="0" algn="ctr">
              <a:lnSpc>
                <a:spcPct val="100000"/>
              </a:lnSpc>
              <a:spcBef>
                <a:spcPts val="0"/>
              </a:spcBef>
              <a:spcAft>
                <a:spcPts val="0"/>
              </a:spcAft>
              <a:buClr>
                <a:srgbClr val="434343"/>
              </a:buClr>
              <a:buSzPts val="2800"/>
              <a:buNone/>
              <a:defRPr sz="2800">
                <a:solidFill>
                  <a:srgbClr val="434343"/>
                </a:solidFill>
              </a:defRPr>
            </a:lvl7pPr>
            <a:lvl8pPr lvl="7" rtl="0" algn="ctr">
              <a:lnSpc>
                <a:spcPct val="100000"/>
              </a:lnSpc>
              <a:spcBef>
                <a:spcPts val="0"/>
              </a:spcBef>
              <a:spcAft>
                <a:spcPts val="0"/>
              </a:spcAft>
              <a:buClr>
                <a:srgbClr val="434343"/>
              </a:buClr>
              <a:buSzPts val="2800"/>
              <a:buNone/>
              <a:defRPr sz="2800">
                <a:solidFill>
                  <a:srgbClr val="434343"/>
                </a:solidFill>
              </a:defRPr>
            </a:lvl8pPr>
            <a:lvl9pPr lvl="8" rtl="0" algn="ct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7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1"/>
          <p:cNvSpPr txBox="1"/>
          <p:nvPr>
            <p:ph type="ctrTitle"/>
          </p:nvPr>
        </p:nvSpPr>
        <p:spPr>
          <a:xfrm>
            <a:off x="615264" y="389903"/>
            <a:ext cx="1675800" cy="94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3">
  <p:cSld name="CUSTOM_17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615264" y="389903"/>
            <a:ext cx="1675800" cy="94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cSld name="CUSTOM_22">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3"/>
          <p:cNvSpPr txBox="1"/>
          <p:nvPr>
            <p:ph type="ctrTitle"/>
          </p:nvPr>
        </p:nvSpPr>
        <p:spPr>
          <a:xfrm>
            <a:off x="3265300" y="2651026"/>
            <a:ext cx="25620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None/>
              <a:defRPr sz="1800">
                <a:solidFill>
                  <a:schemeClr val="lt1"/>
                </a:solidFill>
              </a:defRPr>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72" name="Google Shape;72;p13"/>
          <p:cNvSpPr txBox="1"/>
          <p:nvPr>
            <p:ph hasCustomPrompt="1" idx="2" type="title"/>
          </p:nvPr>
        </p:nvSpPr>
        <p:spPr>
          <a:xfrm>
            <a:off x="3669424" y="1542298"/>
            <a:ext cx="1753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6000"/>
              <a:buNone/>
              <a:defRPr sz="6000">
                <a:solidFill>
                  <a:schemeClr val="lt1"/>
                </a:solidFill>
              </a:defRPr>
            </a:lvl1pPr>
            <a:lvl2pPr lvl="1"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3"/>
          <p:cNvSpPr txBox="1"/>
          <p:nvPr>
            <p:ph idx="1" type="subTitle"/>
          </p:nvPr>
        </p:nvSpPr>
        <p:spPr>
          <a:xfrm>
            <a:off x="3663000" y="3305376"/>
            <a:ext cx="1818000" cy="6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1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p:cSld name="CUSTOM_20">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4"/>
          <p:cNvSpPr txBox="1"/>
          <p:nvPr>
            <p:ph type="ctrTitle"/>
          </p:nvPr>
        </p:nvSpPr>
        <p:spPr>
          <a:xfrm>
            <a:off x="613367" y="390910"/>
            <a:ext cx="1675800" cy="94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76" name="Google Shape;76;p14"/>
          <p:cNvSpPr txBox="1"/>
          <p:nvPr>
            <p:ph hasCustomPrompt="1" idx="2" type="title"/>
          </p:nvPr>
        </p:nvSpPr>
        <p:spPr>
          <a:xfrm>
            <a:off x="6286849" y="1569404"/>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2400"/>
              <a:buNone/>
              <a:defRPr sz="2400">
                <a:solidFill>
                  <a:schemeClr val="lt1"/>
                </a:solidFill>
              </a:defRPr>
            </a:lvl1pPr>
            <a:lvl2pPr lvl="1" rtl="0">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4"/>
          <p:cNvSpPr txBox="1"/>
          <p:nvPr>
            <p:ph hasCustomPrompt="1" idx="3" type="title"/>
          </p:nvPr>
        </p:nvSpPr>
        <p:spPr>
          <a:xfrm>
            <a:off x="6286850" y="3082004"/>
            <a:ext cx="22134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2400"/>
              <a:buNone/>
              <a:defRPr sz="2400">
                <a:solidFill>
                  <a:schemeClr val="lt1"/>
                </a:solidFill>
              </a:defRPr>
            </a:lvl1pPr>
            <a:lvl2pPr lvl="1" rtl="0">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78" name="Google Shape;78;p14"/>
          <p:cNvSpPr txBox="1"/>
          <p:nvPr>
            <p:ph hasCustomPrompt="1" idx="4" type="title"/>
          </p:nvPr>
        </p:nvSpPr>
        <p:spPr>
          <a:xfrm>
            <a:off x="1075199" y="1569404"/>
            <a:ext cx="1753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400"/>
              <a:buNone/>
              <a:defRPr sz="2400">
                <a:solidFill>
                  <a:schemeClr val="lt1"/>
                </a:solidFill>
              </a:defRPr>
            </a:lvl1pPr>
            <a:lvl2pPr lvl="1" rtl="0" algn="r">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79" name="Google Shape;79;p14"/>
          <p:cNvSpPr txBox="1"/>
          <p:nvPr>
            <p:ph hasCustomPrompt="1" idx="5" type="title"/>
          </p:nvPr>
        </p:nvSpPr>
        <p:spPr>
          <a:xfrm>
            <a:off x="1075199" y="3082004"/>
            <a:ext cx="1753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400"/>
              <a:buNone/>
              <a:defRPr sz="2400">
                <a:solidFill>
                  <a:schemeClr val="lt1"/>
                </a:solidFill>
              </a:defRPr>
            </a:lvl1pPr>
            <a:lvl2pPr lvl="1" rtl="0" algn="r">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000000"/>
              </a:buClr>
              <a:buSzPts val="2400"/>
              <a:buFont typeface="Fira Sans Extra Condensed Medium"/>
              <a:buNone/>
              <a:defRPr sz="24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80" name="Google Shape;80;p14"/>
          <p:cNvSpPr txBox="1"/>
          <p:nvPr>
            <p:ph idx="1" type="subTitle"/>
          </p:nvPr>
        </p:nvSpPr>
        <p:spPr>
          <a:xfrm>
            <a:off x="1011000" y="1996213"/>
            <a:ext cx="1818000" cy="654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chemeClr val="lt1"/>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14"/>
          <p:cNvSpPr txBox="1"/>
          <p:nvPr>
            <p:ph idx="6" type="subTitle"/>
          </p:nvPr>
        </p:nvSpPr>
        <p:spPr>
          <a:xfrm>
            <a:off x="1011000" y="3512537"/>
            <a:ext cx="1818000" cy="654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chemeClr val="lt1"/>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82" name="Google Shape;82;p14"/>
          <p:cNvSpPr txBox="1"/>
          <p:nvPr>
            <p:ph idx="7" type="subTitle"/>
          </p:nvPr>
        </p:nvSpPr>
        <p:spPr>
          <a:xfrm>
            <a:off x="6286846" y="1996213"/>
            <a:ext cx="917100" cy="6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14"/>
          <p:cNvSpPr txBox="1"/>
          <p:nvPr>
            <p:ph idx="8" type="subTitle"/>
          </p:nvPr>
        </p:nvSpPr>
        <p:spPr>
          <a:xfrm>
            <a:off x="6286850" y="3504641"/>
            <a:ext cx="1818000" cy="6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chemeClr val="lt1"/>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24">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15"/>
          <p:cNvSpPr txBox="1"/>
          <p:nvPr>
            <p:ph type="ctrTitle"/>
          </p:nvPr>
        </p:nvSpPr>
        <p:spPr>
          <a:xfrm>
            <a:off x="2867175" y="1946250"/>
            <a:ext cx="34095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4800">
                <a:solidFill>
                  <a:schemeClr val="lt1"/>
                </a:solidFill>
              </a:defRPr>
            </a:lvl1pPr>
            <a:lvl2pPr lvl="1" rtl="0" algn="ctr">
              <a:spcBef>
                <a:spcPts val="0"/>
              </a:spcBef>
              <a:spcAft>
                <a:spcPts val="0"/>
              </a:spcAft>
              <a:buClr>
                <a:srgbClr val="000000"/>
              </a:buClr>
              <a:buSzPts val="4800"/>
              <a:buNone/>
              <a:defRPr sz="4800">
                <a:solidFill>
                  <a:srgbClr val="000000"/>
                </a:solidFill>
              </a:defRPr>
            </a:lvl2pPr>
            <a:lvl3pPr lvl="2" rtl="0" algn="ctr">
              <a:spcBef>
                <a:spcPts val="0"/>
              </a:spcBef>
              <a:spcAft>
                <a:spcPts val="0"/>
              </a:spcAft>
              <a:buClr>
                <a:srgbClr val="000000"/>
              </a:buClr>
              <a:buSzPts val="4800"/>
              <a:buNone/>
              <a:defRPr sz="4800">
                <a:solidFill>
                  <a:srgbClr val="000000"/>
                </a:solidFill>
              </a:defRPr>
            </a:lvl3pPr>
            <a:lvl4pPr lvl="3" rtl="0" algn="ctr">
              <a:spcBef>
                <a:spcPts val="0"/>
              </a:spcBef>
              <a:spcAft>
                <a:spcPts val="0"/>
              </a:spcAft>
              <a:buClr>
                <a:srgbClr val="000000"/>
              </a:buClr>
              <a:buSzPts val="4800"/>
              <a:buNone/>
              <a:defRPr sz="4800">
                <a:solidFill>
                  <a:srgbClr val="000000"/>
                </a:solidFill>
              </a:defRPr>
            </a:lvl4pPr>
            <a:lvl5pPr lvl="4" rtl="0" algn="ctr">
              <a:spcBef>
                <a:spcPts val="0"/>
              </a:spcBef>
              <a:spcAft>
                <a:spcPts val="0"/>
              </a:spcAft>
              <a:buClr>
                <a:srgbClr val="000000"/>
              </a:buClr>
              <a:buSzPts val="4800"/>
              <a:buNone/>
              <a:defRPr sz="4800">
                <a:solidFill>
                  <a:srgbClr val="000000"/>
                </a:solidFill>
              </a:defRPr>
            </a:lvl5pPr>
            <a:lvl6pPr lvl="5" rtl="0" algn="ctr">
              <a:spcBef>
                <a:spcPts val="0"/>
              </a:spcBef>
              <a:spcAft>
                <a:spcPts val="0"/>
              </a:spcAft>
              <a:buClr>
                <a:srgbClr val="000000"/>
              </a:buClr>
              <a:buSzPts val="4800"/>
              <a:buNone/>
              <a:defRPr sz="4800">
                <a:solidFill>
                  <a:srgbClr val="000000"/>
                </a:solidFill>
              </a:defRPr>
            </a:lvl6pPr>
            <a:lvl7pPr lvl="6" rtl="0" algn="ctr">
              <a:spcBef>
                <a:spcPts val="0"/>
              </a:spcBef>
              <a:spcAft>
                <a:spcPts val="0"/>
              </a:spcAft>
              <a:buClr>
                <a:srgbClr val="000000"/>
              </a:buClr>
              <a:buSzPts val="4800"/>
              <a:buNone/>
              <a:defRPr sz="4800">
                <a:solidFill>
                  <a:srgbClr val="000000"/>
                </a:solidFill>
              </a:defRPr>
            </a:lvl7pPr>
            <a:lvl8pPr lvl="7" rtl="0" algn="ctr">
              <a:spcBef>
                <a:spcPts val="0"/>
              </a:spcBef>
              <a:spcAft>
                <a:spcPts val="0"/>
              </a:spcAft>
              <a:buClr>
                <a:srgbClr val="000000"/>
              </a:buClr>
              <a:buSzPts val="4800"/>
              <a:buNone/>
              <a:defRPr sz="4800">
                <a:solidFill>
                  <a:srgbClr val="000000"/>
                </a:solidFill>
              </a:defRPr>
            </a:lvl8pPr>
            <a:lvl9pPr lvl="8" rtl="0" algn="ctr">
              <a:spcBef>
                <a:spcPts val="0"/>
              </a:spcBef>
              <a:spcAft>
                <a:spcPts val="0"/>
              </a:spcAft>
              <a:buClr>
                <a:srgbClr val="000000"/>
              </a:buClr>
              <a:buSzPts val="4800"/>
              <a:buNone/>
              <a:defRPr sz="4800">
                <a:solidFill>
                  <a:srgbClr val="000000"/>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s ">
  <p:cSld name="TITLE_ONLY_3">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6"/>
          <p:cNvSpPr txBox="1"/>
          <p:nvPr>
            <p:ph type="ctrTitle"/>
          </p:nvPr>
        </p:nvSpPr>
        <p:spPr>
          <a:xfrm>
            <a:off x="2180550" y="665477"/>
            <a:ext cx="4782900" cy="94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2400"/>
              <a:buNone/>
              <a:defRPr sz="2400">
                <a:solidFill>
                  <a:schemeClr val="lt1"/>
                </a:solidFill>
              </a:defRPr>
            </a:lvl1pPr>
            <a:lvl2pPr lvl="1" rtl="0" algn="r">
              <a:spcBef>
                <a:spcPts val="0"/>
              </a:spcBef>
              <a:spcAft>
                <a:spcPts val="0"/>
              </a:spcAft>
              <a:buClr>
                <a:srgbClr val="000000"/>
              </a:buClr>
              <a:buSzPts val="2400"/>
              <a:buNone/>
              <a:defRPr sz="2400">
                <a:solidFill>
                  <a:srgbClr val="000000"/>
                </a:solidFill>
              </a:defRPr>
            </a:lvl2pPr>
            <a:lvl3pPr lvl="2" rtl="0" algn="r">
              <a:spcBef>
                <a:spcPts val="0"/>
              </a:spcBef>
              <a:spcAft>
                <a:spcPts val="0"/>
              </a:spcAft>
              <a:buClr>
                <a:srgbClr val="000000"/>
              </a:buClr>
              <a:buSzPts val="2400"/>
              <a:buNone/>
              <a:defRPr sz="2400">
                <a:solidFill>
                  <a:srgbClr val="000000"/>
                </a:solidFill>
              </a:defRPr>
            </a:lvl3pPr>
            <a:lvl4pPr lvl="3" rtl="0" algn="r">
              <a:spcBef>
                <a:spcPts val="0"/>
              </a:spcBef>
              <a:spcAft>
                <a:spcPts val="0"/>
              </a:spcAft>
              <a:buClr>
                <a:srgbClr val="000000"/>
              </a:buClr>
              <a:buSzPts val="2400"/>
              <a:buNone/>
              <a:defRPr sz="2400">
                <a:solidFill>
                  <a:srgbClr val="000000"/>
                </a:solidFill>
              </a:defRPr>
            </a:lvl4pPr>
            <a:lvl5pPr lvl="4" rtl="0" algn="r">
              <a:spcBef>
                <a:spcPts val="0"/>
              </a:spcBef>
              <a:spcAft>
                <a:spcPts val="0"/>
              </a:spcAft>
              <a:buClr>
                <a:srgbClr val="000000"/>
              </a:buClr>
              <a:buSzPts val="2400"/>
              <a:buNone/>
              <a:defRPr sz="2400">
                <a:solidFill>
                  <a:srgbClr val="000000"/>
                </a:solidFill>
              </a:defRPr>
            </a:lvl5pPr>
            <a:lvl6pPr lvl="5" rtl="0" algn="r">
              <a:spcBef>
                <a:spcPts val="0"/>
              </a:spcBef>
              <a:spcAft>
                <a:spcPts val="0"/>
              </a:spcAft>
              <a:buClr>
                <a:srgbClr val="000000"/>
              </a:buClr>
              <a:buSzPts val="2400"/>
              <a:buNone/>
              <a:defRPr sz="2400">
                <a:solidFill>
                  <a:srgbClr val="000000"/>
                </a:solidFill>
              </a:defRPr>
            </a:lvl6pPr>
            <a:lvl7pPr lvl="6" rtl="0" algn="r">
              <a:spcBef>
                <a:spcPts val="0"/>
              </a:spcBef>
              <a:spcAft>
                <a:spcPts val="0"/>
              </a:spcAft>
              <a:buClr>
                <a:srgbClr val="000000"/>
              </a:buClr>
              <a:buSzPts val="2400"/>
              <a:buNone/>
              <a:defRPr sz="2400">
                <a:solidFill>
                  <a:srgbClr val="000000"/>
                </a:solidFill>
              </a:defRPr>
            </a:lvl7pPr>
            <a:lvl8pPr lvl="7" rtl="0" algn="r">
              <a:spcBef>
                <a:spcPts val="0"/>
              </a:spcBef>
              <a:spcAft>
                <a:spcPts val="0"/>
              </a:spcAft>
              <a:buClr>
                <a:srgbClr val="000000"/>
              </a:buClr>
              <a:buSzPts val="2400"/>
              <a:buNone/>
              <a:defRPr sz="2400">
                <a:solidFill>
                  <a:srgbClr val="000000"/>
                </a:solidFill>
              </a:defRPr>
            </a:lvl8pPr>
            <a:lvl9pPr lvl="8" rtl="0" algn="r">
              <a:spcBef>
                <a:spcPts val="0"/>
              </a:spcBef>
              <a:spcAft>
                <a:spcPts val="0"/>
              </a:spcAft>
              <a:buClr>
                <a:srgbClr val="000000"/>
              </a:buClr>
              <a:buSzPts val="2400"/>
              <a:buNone/>
              <a:defRPr sz="2400">
                <a:solidFill>
                  <a:srgbClr val="000000"/>
                </a:solidFill>
              </a:defRPr>
            </a:lvl9pPr>
          </a:lstStyle>
          <a:p/>
        </p:txBody>
      </p:sp>
      <p:sp>
        <p:nvSpPr>
          <p:cNvPr id="88" name="Google Shape;88;p16"/>
          <p:cNvSpPr txBox="1"/>
          <p:nvPr>
            <p:ph idx="1" type="subTitle"/>
          </p:nvPr>
        </p:nvSpPr>
        <p:spPr>
          <a:xfrm>
            <a:off x="2433500" y="1506327"/>
            <a:ext cx="42768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9" name="Google Shape;89;p16"/>
          <p:cNvSpPr txBox="1"/>
          <p:nvPr>
            <p:ph idx="2" type="subTitle"/>
          </p:nvPr>
        </p:nvSpPr>
        <p:spPr>
          <a:xfrm>
            <a:off x="2433500" y="3723438"/>
            <a:ext cx="42768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0" name="Google Shape;90;p16"/>
          <p:cNvSpPr txBox="1"/>
          <p:nvPr>
            <p:ph idx="3" type="ctrTitle"/>
          </p:nvPr>
        </p:nvSpPr>
        <p:spPr>
          <a:xfrm>
            <a:off x="2180550" y="2889552"/>
            <a:ext cx="4782900" cy="94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2400"/>
              <a:buNone/>
              <a:defRPr sz="2400">
                <a:solidFill>
                  <a:schemeClr val="lt1"/>
                </a:solidFill>
              </a:defRPr>
            </a:lvl1pPr>
            <a:lvl2pPr lvl="1" rtl="0" algn="r">
              <a:spcBef>
                <a:spcPts val="0"/>
              </a:spcBef>
              <a:spcAft>
                <a:spcPts val="0"/>
              </a:spcAft>
              <a:buClr>
                <a:srgbClr val="000000"/>
              </a:buClr>
              <a:buSzPts val="2400"/>
              <a:buNone/>
              <a:defRPr sz="2400">
                <a:solidFill>
                  <a:srgbClr val="000000"/>
                </a:solidFill>
              </a:defRPr>
            </a:lvl2pPr>
            <a:lvl3pPr lvl="2" rtl="0" algn="r">
              <a:spcBef>
                <a:spcPts val="0"/>
              </a:spcBef>
              <a:spcAft>
                <a:spcPts val="0"/>
              </a:spcAft>
              <a:buClr>
                <a:srgbClr val="000000"/>
              </a:buClr>
              <a:buSzPts val="2400"/>
              <a:buNone/>
              <a:defRPr sz="2400">
                <a:solidFill>
                  <a:srgbClr val="000000"/>
                </a:solidFill>
              </a:defRPr>
            </a:lvl3pPr>
            <a:lvl4pPr lvl="3" rtl="0" algn="r">
              <a:spcBef>
                <a:spcPts val="0"/>
              </a:spcBef>
              <a:spcAft>
                <a:spcPts val="0"/>
              </a:spcAft>
              <a:buClr>
                <a:srgbClr val="000000"/>
              </a:buClr>
              <a:buSzPts val="2400"/>
              <a:buNone/>
              <a:defRPr sz="2400">
                <a:solidFill>
                  <a:srgbClr val="000000"/>
                </a:solidFill>
              </a:defRPr>
            </a:lvl4pPr>
            <a:lvl5pPr lvl="4" rtl="0" algn="r">
              <a:spcBef>
                <a:spcPts val="0"/>
              </a:spcBef>
              <a:spcAft>
                <a:spcPts val="0"/>
              </a:spcAft>
              <a:buClr>
                <a:srgbClr val="000000"/>
              </a:buClr>
              <a:buSzPts val="2400"/>
              <a:buNone/>
              <a:defRPr sz="2400">
                <a:solidFill>
                  <a:srgbClr val="000000"/>
                </a:solidFill>
              </a:defRPr>
            </a:lvl5pPr>
            <a:lvl6pPr lvl="5" rtl="0" algn="r">
              <a:spcBef>
                <a:spcPts val="0"/>
              </a:spcBef>
              <a:spcAft>
                <a:spcPts val="0"/>
              </a:spcAft>
              <a:buClr>
                <a:srgbClr val="000000"/>
              </a:buClr>
              <a:buSzPts val="2400"/>
              <a:buNone/>
              <a:defRPr sz="2400">
                <a:solidFill>
                  <a:srgbClr val="000000"/>
                </a:solidFill>
              </a:defRPr>
            </a:lvl6pPr>
            <a:lvl7pPr lvl="6" rtl="0" algn="r">
              <a:spcBef>
                <a:spcPts val="0"/>
              </a:spcBef>
              <a:spcAft>
                <a:spcPts val="0"/>
              </a:spcAft>
              <a:buClr>
                <a:srgbClr val="000000"/>
              </a:buClr>
              <a:buSzPts val="2400"/>
              <a:buNone/>
              <a:defRPr sz="2400">
                <a:solidFill>
                  <a:srgbClr val="000000"/>
                </a:solidFill>
              </a:defRPr>
            </a:lvl7pPr>
            <a:lvl8pPr lvl="7" rtl="0" algn="r">
              <a:spcBef>
                <a:spcPts val="0"/>
              </a:spcBef>
              <a:spcAft>
                <a:spcPts val="0"/>
              </a:spcAft>
              <a:buClr>
                <a:srgbClr val="000000"/>
              </a:buClr>
              <a:buSzPts val="2400"/>
              <a:buNone/>
              <a:defRPr sz="2400">
                <a:solidFill>
                  <a:srgbClr val="000000"/>
                </a:solidFill>
              </a:defRPr>
            </a:lvl8pPr>
            <a:lvl9pPr lvl="8" rtl="0" algn="r">
              <a:spcBef>
                <a:spcPts val="0"/>
              </a:spcBef>
              <a:spcAft>
                <a:spcPts val="0"/>
              </a:spcAft>
              <a:buClr>
                <a:srgbClr val="000000"/>
              </a:buClr>
              <a:buSzPts val="2400"/>
              <a:buNone/>
              <a:defRPr sz="2400">
                <a:solidFill>
                  <a:srgbClr val="000000"/>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2">
  <p:cSld name="TITLE_ONLY_2_1">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17"/>
          <p:cNvSpPr txBox="1"/>
          <p:nvPr>
            <p:ph idx="1" type="subTitle"/>
          </p:nvPr>
        </p:nvSpPr>
        <p:spPr>
          <a:xfrm>
            <a:off x="1140257" y="33404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3633282" y="33404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739657" y="24984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sz="1600">
                <a:solidFill>
                  <a:schemeClr val="lt1"/>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95" name="Google Shape;95;p17"/>
          <p:cNvSpPr txBox="1"/>
          <p:nvPr>
            <p:ph idx="3" type="ctrTitle"/>
          </p:nvPr>
        </p:nvSpPr>
        <p:spPr>
          <a:xfrm>
            <a:off x="3232608" y="24984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sz="1600">
                <a:solidFill>
                  <a:schemeClr val="lt1"/>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96" name="Google Shape;96;p17"/>
          <p:cNvSpPr txBox="1"/>
          <p:nvPr>
            <p:ph idx="4" type="subTitle"/>
          </p:nvPr>
        </p:nvSpPr>
        <p:spPr>
          <a:xfrm>
            <a:off x="6163783" y="334045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5763133" y="24984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sz="1600">
                <a:solidFill>
                  <a:schemeClr val="lt1"/>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98" name="Google Shape;98;p17"/>
          <p:cNvSpPr txBox="1"/>
          <p:nvPr>
            <p:ph idx="6" type="ctrTitle"/>
          </p:nvPr>
        </p:nvSpPr>
        <p:spPr>
          <a:xfrm>
            <a:off x="609574" y="388210"/>
            <a:ext cx="16758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lt1"/>
                </a:solidFill>
              </a:defRPr>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2 + CREDITS">
  <p:cSld name="CUSTOM_11_1_2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18"/>
          <p:cNvSpPr txBox="1"/>
          <p:nvPr>
            <p:ph type="ctrTitle"/>
          </p:nvPr>
        </p:nvSpPr>
        <p:spPr>
          <a:xfrm>
            <a:off x="2638350" y="828639"/>
            <a:ext cx="3867300" cy="126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Clr>
                <a:srgbClr val="FFFFFF"/>
              </a:buClr>
              <a:buSzPts val="3600"/>
              <a:buNone/>
              <a:defRPr sz="3600">
                <a:solidFill>
                  <a:srgbClr val="FFFFFF"/>
                </a:solidFill>
              </a:defRPr>
            </a:lvl2pPr>
            <a:lvl3pPr lvl="2" rtl="0" algn="ctr">
              <a:spcBef>
                <a:spcPts val="0"/>
              </a:spcBef>
              <a:spcAft>
                <a:spcPts val="0"/>
              </a:spcAft>
              <a:buClr>
                <a:srgbClr val="FFFFFF"/>
              </a:buClr>
              <a:buSzPts val="3600"/>
              <a:buNone/>
              <a:defRPr sz="3600">
                <a:solidFill>
                  <a:srgbClr val="FFFFFF"/>
                </a:solidFill>
              </a:defRPr>
            </a:lvl3pPr>
            <a:lvl4pPr lvl="3" rtl="0" algn="ctr">
              <a:spcBef>
                <a:spcPts val="0"/>
              </a:spcBef>
              <a:spcAft>
                <a:spcPts val="0"/>
              </a:spcAft>
              <a:buClr>
                <a:srgbClr val="FFFFFF"/>
              </a:buClr>
              <a:buSzPts val="3600"/>
              <a:buNone/>
              <a:defRPr sz="3600">
                <a:solidFill>
                  <a:srgbClr val="FFFFFF"/>
                </a:solidFill>
              </a:defRPr>
            </a:lvl4pPr>
            <a:lvl5pPr lvl="4" rtl="0" algn="ctr">
              <a:spcBef>
                <a:spcPts val="0"/>
              </a:spcBef>
              <a:spcAft>
                <a:spcPts val="0"/>
              </a:spcAft>
              <a:buClr>
                <a:srgbClr val="FFFFFF"/>
              </a:buClr>
              <a:buSzPts val="3600"/>
              <a:buNone/>
              <a:defRPr sz="3600">
                <a:solidFill>
                  <a:srgbClr val="FFFFFF"/>
                </a:solidFill>
              </a:defRPr>
            </a:lvl5pPr>
            <a:lvl6pPr lvl="5" rtl="0" algn="ctr">
              <a:spcBef>
                <a:spcPts val="0"/>
              </a:spcBef>
              <a:spcAft>
                <a:spcPts val="0"/>
              </a:spcAft>
              <a:buClr>
                <a:srgbClr val="FFFFFF"/>
              </a:buClr>
              <a:buSzPts val="3600"/>
              <a:buNone/>
              <a:defRPr sz="3600">
                <a:solidFill>
                  <a:srgbClr val="FFFFFF"/>
                </a:solidFill>
              </a:defRPr>
            </a:lvl6pPr>
            <a:lvl7pPr lvl="6" rtl="0" algn="ctr">
              <a:spcBef>
                <a:spcPts val="0"/>
              </a:spcBef>
              <a:spcAft>
                <a:spcPts val="0"/>
              </a:spcAft>
              <a:buClr>
                <a:srgbClr val="FFFFFF"/>
              </a:buClr>
              <a:buSzPts val="3600"/>
              <a:buNone/>
              <a:defRPr sz="3600">
                <a:solidFill>
                  <a:srgbClr val="FFFFFF"/>
                </a:solidFill>
              </a:defRPr>
            </a:lvl7pPr>
            <a:lvl8pPr lvl="7" rtl="0" algn="ctr">
              <a:spcBef>
                <a:spcPts val="0"/>
              </a:spcBef>
              <a:spcAft>
                <a:spcPts val="0"/>
              </a:spcAft>
              <a:buClr>
                <a:srgbClr val="FFFFFF"/>
              </a:buClr>
              <a:buSzPts val="3600"/>
              <a:buNone/>
              <a:defRPr sz="3600">
                <a:solidFill>
                  <a:srgbClr val="FFFFFF"/>
                </a:solidFill>
              </a:defRPr>
            </a:lvl8pPr>
            <a:lvl9pPr lvl="8" rtl="0" algn="ctr">
              <a:spcBef>
                <a:spcPts val="0"/>
              </a:spcBef>
              <a:spcAft>
                <a:spcPts val="0"/>
              </a:spcAft>
              <a:buClr>
                <a:srgbClr val="FFFFFF"/>
              </a:buClr>
              <a:buSzPts val="3600"/>
              <a:buNone/>
              <a:defRPr sz="3600">
                <a:solidFill>
                  <a:srgbClr val="FFFFFF"/>
                </a:solidFill>
              </a:defRPr>
            </a:lvl9pPr>
          </a:lstStyle>
          <a:p/>
        </p:txBody>
      </p:sp>
      <p:sp>
        <p:nvSpPr>
          <p:cNvPr id="101" name="Google Shape;101;p18"/>
          <p:cNvSpPr txBox="1"/>
          <p:nvPr>
            <p:ph idx="1" type="subTitle"/>
          </p:nvPr>
        </p:nvSpPr>
        <p:spPr>
          <a:xfrm>
            <a:off x="3031200" y="2203214"/>
            <a:ext cx="30816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a:solidFill>
                  <a:schemeClr val="lt1"/>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102" name="Google Shape;102;p18"/>
          <p:cNvSpPr txBox="1"/>
          <p:nvPr/>
        </p:nvSpPr>
        <p:spPr>
          <a:xfrm>
            <a:off x="2656963" y="3709247"/>
            <a:ext cx="3830100" cy="178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300"/>
              </a:spcBef>
              <a:spcAft>
                <a:spcPts val="0"/>
              </a:spcAft>
              <a:buNone/>
            </a:pPr>
            <a:r>
              <a:rPr b="1" lang="en" sz="1000">
                <a:solidFill>
                  <a:srgbClr val="FFFFFF"/>
                </a:solidFill>
                <a:latin typeface="Pontano Sans"/>
                <a:ea typeface="Pontano Sans"/>
                <a:cs typeface="Pontano Sans"/>
                <a:sym typeface="Pontano Sans"/>
              </a:rPr>
              <a:t>CREDITS: </a:t>
            </a:r>
            <a:r>
              <a:rPr lang="en" sz="1000">
                <a:solidFill>
                  <a:srgbClr val="FFFFFF"/>
                </a:solidFill>
                <a:latin typeface="Pontano Sans"/>
                <a:ea typeface="Pontano Sans"/>
                <a:cs typeface="Pontano Sans"/>
                <a:sym typeface="Pontano Sans"/>
              </a:rPr>
              <a:t>This presentation template was created by </a:t>
            </a:r>
            <a:r>
              <a:rPr b="1" lang="en" sz="1000">
                <a:solidFill>
                  <a:srgbClr val="FFFFFF"/>
                </a:solidFill>
                <a:uFill>
                  <a:noFill/>
                </a:uFill>
                <a:latin typeface="Pontano Sans"/>
                <a:ea typeface="Pontano Sans"/>
                <a:cs typeface="Pontano Sans"/>
                <a:sym typeface="Pontano Sans"/>
                <a:hlinkClick r:id="rId3"/>
              </a:rPr>
              <a:t>Slidesgo</a:t>
            </a:r>
            <a:r>
              <a:rPr b="1" lang="en" sz="1000">
                <a:solidFill>
                  <a:srgbClr val="FFFFFF"/>
                </a:solidFill>
                <a:latin typeface="Pontano Sans"/>
                <a:ea typeface="Pontano Sans"/>
                <a:cs typeface="Pontano Sans"/>
                <a:sym typeface="Pontano Sans"/>
              </a:rPr>
              <a:t>, </a:t>
            </a:r>
            <a:r>
              <a:rPr lang="en" sz="1000">
                <a:solidFill>
                  <a:srgbClr val="FFFFFF"/>
                </a:solidFill>
                <a:latin typeface="Pontano Sans"/>
                <a:ea typeface="Pontano Sans"/>
                <a:cs typeface="Pontano Sans"/>
                <a:sym typeface="Pontano Sans"/>
              </a:rPr>
              <a:t>including icons by </a:t>
            </a:r>
            <a:r>
              <a:rPr b="1" lang="en" sz="1000">
                <a:solidFill>
                  <a:srgbClr val="FFFFFF"/>
                </a:solidFill>
                <a:uFill>
                  <a:noFill/>
                </a:uFill>
                <a:latin typeface="Pontano Sans"/>
                <a:ea typeface="Pontano Sans"/>
                <a:cs typeface="Pontano Sans"/>
                <a:sym typeface="Pontano Sans"/>
                <a:hlinkClick r:id="rId4"/>
              </a:rPr>
              <a:t>Flaticon</a:t>
            </a:r>
            <a:r>
              <a:rPr lang="en" sz="1000">
                <a:solidFill>
                  <a:srgbClr val="FFFFFF"/>
                </a:solidFill>
                <a:latin typeface="Pontano Sans"/>
                <a:ea typeface="Pontano Sans"/>
                <a:cs typeface="Pontano Sans"/>
                <a:sym typeface="Pontano Sans"/>
              </a:rPr>
              <a:t>, and infographics &amp; images by </a:t>
            </a:r>
            <a:r>
              <a:rPr b="1" lang="en" sz="1000">
                <a:solidFill>
                  <a:srgbClr val="FFFFFF"/>
                </a:solidFill>
                <a:uFill>
                  <a:noFill/>
                </a:uFill>
                <a:latin typeface="Pontano Sans"/>
                <a:ea typeface="Pontano Sans"/>
                <a:cs typeface="Pontano Sans"/>
                <a:sym typeface="Pontano Sans"/>
                <a:hlinkClick r:id="rId5"/>
              </a:rPr>
              <a:t>Freepik</a:t>
            </a:r>
            <a:r>
              <a:rPr b="1" lang="en" sz="1000">
                <a:solidFill>
                  <a:srgbClr val="FFFFFF"/>
                </a:solidFill>
                <a:latin typeface="Pontano Sans"/>
                <a:ea typeface="Pontano Sans"/>
                <a:cs typeface="Pontano Sans"/>
                <a:sym typeface="Pontano Sans"/>
              </a:rPr>
              <a:t>. </a:t>
            </a:r>
            <a:r>
              <a:rPr b="1" lang="en" sz="900">
                <a:solidFill>
                  <a:srgbClr val="FFFFFF"/>
                </a:solidFill>
                <a:latin typeface="Pontano Sans"/>
                <a:ea typeface="Pontano Sans"/>
                <a:cs typeface="Pontano Sans"/>
                <a:sym typeface="Pontano Sans"/>
              </a:rPr>
              <a:t>Please keep this slide for attribution.</a:t>
            </a:r>
            <a:endParaRPr b="1" sz="900">
              <a:solidFill>
                <a:srgbClr val="FFFFFF"/>
              </a:solidFill>
              <a:latin typeface="Pontano Sans"/>
              <a:ea typeface="Pontano Sans"/>
              <a:cs typeface="Pontano Sans"/>
              <a:sym typeface="Pontano Sans"/>
            </a:endParaRPr>
          </a:p>
          <a:p>
            <a:pPr indent="0" lvl="0" marL="0" rtl="0" algn="l">
              <a:lnSpc>
                <a:spcPct val="115000"/>
              </a:lnSpc>
              <a:spcBef>
                <a:spcPts val="300"/>
              </a:spcBef>
              <a:spcAft>
                <a:spcPts val="0"/>
              </a:spcAft>
              <a:buNone/>
            </a:pPr>
            <a:r>
              <a:t/>
            </a:r>
            <a:endParaRPr/>
          </a:p>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oints">
  <p:cSld name="CUSTOM_13">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19"/>
          <p:cNvSpPr txBox="1"/>
          <p:nvPr>
            <p:ph idx="1" type="body"/>
          </p:nvPr>
        </p:nvSpPr>
        <p:spPr>
          <a:xfrm>
            <a:off x="2380500" y="1982400"/>
            <a:ext cx="43830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a:solidFill>
                  <a:schemeClr val="lt1"/>
                </a:solidFill>
              </a:defRPr>
            </a:lvl1pPr>
            <a:lvl2pPr indent="-304800" lvl="1" marL="914400" rtl="0">
              <a:spcBef>
                <a:spcPts val="1600"/>
              </a:spcBef>
              <a:spcAft>
                <a:spcPts val="0"/>
              </a:spcAft>
              <a:buClr>
                <a:schemeClr val="lt1"/>
              </a:buClr>
              <a:buSzPts val="1200"/>
              <a:buChar char="○"/>
              <a:defRPr>
                <a:solidFill>
                  <a:schemeClr val="lt1"/>
                </a:solidFill>
              </a:defRPr>
            </a:lvl2pPr>
            <a:lvl3pPr indent="-304800" lvl="2" marL="1371600" rtl="0">
              <a:spcBef>
                <a:spcPts val="1600"/>
              </a:spcBef>
              <a:spcAft>
                <a:spcPts val="0"/>
              </a:spcAft>
              <a:buClr>
                <a:schemeClr val="lt1"/>
              </a:buClr>
              <a:buSzPts val="1200"/>
              <a:buChar char="■"/>
              <a:defRPr>
                <a:solidFill>
                  <a:schemeClr val="lt1"/>
                </a:solidFill>
              </a:defRPr>
            </a:lvl3pPr>
            <a:lvl4pPr indent="-304800" lvl="3" marL="1828800" rtl="0">
              <a:spcBef>
                <a:spcPts val="1600"/>
              </a:spcBef>
              <a:spcAft>
                <a:spcPts val="0"/>
              </a:spcAft>
              <a:buClr>
                <a:schemeClr val="lt1"/>
              </a:buClr>
              <a:buSzPts val="1200"/>
              <a:buChar char="●"/>
              <a:defRPr>
                <a:solidFill>
                  <a:schemeClr val="lt1"/>
                </a:solidFill>
              </a:defRPr>
            </a:lvl4pPr>
            <a:lvl5pPr indent="-304800" lvl="4" marL="2286000" rtl="0">
              <a:spcBef>
                <a:spcPts val="1600"/>
              </a:spcBef>
              <a:spcAft>
                <a:spcPts val="0"/>
              </a:spcAft>
              <a:buClr>
                <a:schemeClr val="lt1"/>
              </a:buClr>
              <a:buSzPts val="1200"/>
              <a:buChar char="○"/>
              <a:defRPr>
                <a:solidFill>
                  <a:schemeClr val="lt1"/>
                </a:solidFill>
              </a:defRPr>
            </a:lvl5pPr>
            <a:lvl6pPr indent="-304800" lvl="5" marL="2743200" rtl="0">
              <a:spcBef>
                <a:spcPts val="1600"/>
              </a:spcBef>
              <a:spcAft>
                <a:spcPts val="0"/>
              </a:spcAft>
              <a:buClr>
                <a:schemeClr val="lt1"/>
              </a:buClr>
              <a:buSzPts val="1200"/>
              <a:buChar char="■"/>
              <a:defRPr>
                <a:solidFill>
                  <a:schemeClr val="lt1"/>
                </a:solidFill>
              </a:defRPr>
            </a:lvl6pPr>
            <a:lvl7pPr indent="-304800" lvl="6" marL="3200400" rtl="0">
              <a:spcBef>
                <a:spcPts val="1600"/>
              </a:spcBef>
              <a:spcAft>
                <a:spcPts val="0"/>
              </a:spcAft>
              <a:buClr>
                <a:schemeClr val="lt1"/>
              </a:buClr>
              <a:buSzPts val="1200"/>
              <a:buChar char="●"/>
              <a:defRPr>
                <a:solidFill>
                  <a:schemeClr val="lt1"/>
                </a:solidFill>
              </a:defRPr>
            </a:lvl7pPr>
            <a:lvl8pPr indent="-304800" lvl="7" marL="3657600" rtl="0">
              <a:spcBef>
                <a:spcPts val="1600"/>
              </a:spcBef>
              <a:spcAft>
                <a:spcPts val="0"/>
              </a:spcAft>
              <a:buClr>
                <a:schemeClr val="lt1"/>
              </a:buClr>
              <a:buSzPts val="1200"/>
              <a:buChar char="○"/>
              <a:defRPr>
                <a:solidFill>
                  <a:schemeClr val="lt1"/>
                </a:solidFill>
              </a:defRPr>
            </a:lvl8pPr>
            <a:lvl9pPr indent="-304800" lvl="8" marL="4114800" rtl="0">
              <a:spcBef>
                <a:spcPts val="1600"/>
              </a:spcBef>
              <a:spcAft>
                <a:spcPts val="1600"/>
              </a:spcAft>
              <a:buClr>
                <a:schemeClr val="lt1"/>
              </a:buClr>
              <a:buSzPts val="1200"/>
              <a:buChar char="■"/>
              <a:defRPr>
                <a:solidFill>
                  <a:schemeClr val="lt1"/>
                </a:solidFill>
              </a:defRPr>
            </a:lvl9pPr>
          </a:lstStyle>
          <a:p/>
        </p:txBody>
      </p:sp>
      <p:sp>
        <p:nvSpPr>
          <p:cNvPr id="105" name="Google Shape;105;p19"/>
          <p:cNvSpPr txBox="1"/>
          <p:nvPr>
            <p:ph type="ctrTitle"/>
          </p:nvPr>
        </p:nvSpPr>
        <p:spPr>
          <a:xfrm>
            <a:off x="613367" y="390106"/>
            <a:ext cx="16758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lt1"/>
                </a:solidFill>
              </a:defRPr>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sources">
  <p:cSld name="CUSTOM_1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0"/>
          <p:cNvSpPr txBox="1"/>
          <p:nvPr>
            <p:ph idx="1" type="body"/>
          </p:nvPr>
        </p:nvSpPr>
        <p:spPr>
          <a:xfrm>
            <a:off x="634975" y="1830000"/>
            <a:ext cx="3015600" cy="14760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chemeClr val="lt1"/>
              </a:buClr>
              <a:buSzPts val="800"/>
              <a:buFont typeface="Nunito Light"/>
              <a:buChar char="○"/>
              <a:defRPr sz="1100">
                <a:solidFill>
                  <a:schemeClr val="lt1"/>
                </a:solidFill>
              </a:defRPr>
            </a:lvl1pPr>
            <a:lvl2pPr indent="-304800" lvl="1" marL="914400" rtl="0">
              <a:spcBef>
                <a:spcPts val="1600"/>
              </a:spcBef>
              <a:spcAft>
                <a:spcPts val="0"/>
              </a:spcAft>
              <a:buClr>
                <a:schemeClr val="lt1"/>
              </a:buClr>
              <a:buSzPts val="1200"/>
              <a:buFont typeface="Nunito Light"/>
              <a:buChar char="◂"/>
              <a:defRPr>
                <a:solidFill>
                  <a:schemeClr val="lt1"/>
                </a:solidFill>
              </a:defRPr>
            </a:lvl2pPr>
            <a:lvl3pPr indent="-304800" lvl="2" marL="1371600" rtl="0">
              <a:spcBef>
                <a:spcPts val="1600"/>
              </a:spcBef>
              <a:spcAft>
                <a:spcPts val="0"/>
              </a:spcAft>
              <a:buClr>
                <a:schemeClr val="lt1"/>
              </a:buClr>
              <a:buSzPts val="1200"/>
              <a:buFont typeface="Nunito Light"/>
              <a:buChar char="◂"/>
              <a:defRPr>
                <a:solidFill>
                  <a:schemeClr val="lt1"/>
                </a:solidFill>
              </a:defRPr>
            </a:lvl3pPr>
            <a:lvl4pPr indent="-304800" lvl="3" marL="1828800" rtl="0">
              <a:spcBef>
                <a:spcPts val="1600"/>
              </a:spcBef>
              <a:spcAft>
                <a:spcPts val="0"/>
              </a:spcAft>
              <a:buClr>
                <a:schemeClr val="lt1"/>
              </a:buClr>
              <a:buSzPts val="1200"/>
              <a:buFont typeface="Nunito Light"/>
              <a:buChar char="◂"/>
              <a:defRPr>
                <a:solidFill>
                  <a:schemeClr val="lt1"/>
                </a:solidFill>
              </a:defRPr>
            </a:lvl4pPr>
            <a:lvl5pPr indent="-304800" lvl="4" marL="2286000" rtl="0">
              <a:spcBef>
                <a:spcPts val="1600"/>
              </a:spcBef>
              <a:spcAft>
                <a:spcPts val="0"/>
              </a:spcAft>
              <a:buClr>
                <a:schemeClr val="lt1"/>
              </a:buClr>
              <a:buSzPts val="1200"/>
              <a:buFont typeface="Nunito Light"/>
              <a:buChar char="○"/>
              <a:defRPr>
                <a:solidFill>
                  <a:schemeClr val="lt1"/>
                </a:solidFill>
              </a:defRPr>
            </a:lvl5pPr>
            <a:lvl6pPr indent="-304800" lvl="5" marL="2743200" rtl="0">
              <a:spcBef>
                <a:spcPts val="1600"/>
              </a:spcBef>
              <a:spcAft>
                <a:spcPts val="0"/>
              </a:spcAft>
              <a:buClr>
                <a:schemeClr val="lt1"/>
              </a:buClr>
              <a:buSzPts val="1200"/>
              <a:buFont typeface="Nunito Light"/>
              <a:buChar char="■"/>
              <a:defRPr>
                <a:solidFill>
                  <a:schemeClr val="lt1"/>
                </a:solidFill>
              </a:defRPr>
            </a:lvl6pPr>
            <a:lvl7pPr indent="-304800" lvl="6" marL="3200400" rtl="0">
              <a:spcBef>
                <a:spcPts val="1600"/>
              </a:spcBef>
              <a:spcAft>
                <a:spcPts val="0"/>
              </a:spcAft>
              <a:buClr>
                <a:schemeClr val="lt1"/>
              </a:buClr>
              <a:buSzPts val="1200"/>
              <a:buFont typeface="Nunito Light"/>
              <a:buChar char="●"/>
              <a:defRPr>
                <a:solidFill>
                  <a:schemeClr val="lt1"/>
                </a:solidFill>
              </a:defRPr>
            </a:lvl7pPr>
            <a:lvl8pPr indent="-304800" lvl="7" marL="3657600" rtl="0">
              <a:spcBef>
                <a:spcPts val="1600"/>
              </a:spcBef>
              <a:spcAft>
                <a:spcPts val="0"/>
              </a:spcAft>
              <a:buClr>
                <a:schemeClr val="lt1"/>
              </a:buClr>
              <a:buSzPts val="1200"/>
              <a:buFont typeface="Nunito Light"/>
              <a:buChar char="○"/>
              <a:defRPr>
                <a:solidFill>
                  <a:schemeClr val="lt1"/>
                </a:solidFill>
              </a:defRPr>
            </a:lvl8pPr>
            <a:lvl9pPr indent="-304800" lvl="8" marL="4114800" rtl="0">
              <a:spcBef>
                <a:spcPts val="1600"/>
              </a:spcBef>
              <a:spcAft>
                <a:spcPts val="1600"/>
              </a:spcAft>
              <a:buClr>
                <a:schemeClr val="lt1"/>
              </a:buClr>
              <a:buSzPts val="1200"/>
              <a:buFont typeface="Nunito Light"/>
              <a:buChar char="■"/>
              <a:defRPr>
                <a:solidFill>
                  <a:schemeClr val="lt1"/>
                </a:solidFill>
              </a:defRPr>
            </a:lvl9pPr>
          </a:lstStyle>
          <a:p/>
        </p:txBody>
      </p:sp>
      <p:sp>
        <p:nvSpPr>
          <p:cNvPr id="108" name="Google Shape;108;p20"/>
          <p:cNvSpPr txBox="1"/>
          <p:nvPr>
            <p:ph idx="2" type="subTitle"/>
          </p:nvPr>
        </p:nvSpPr>
        <p:spPr>
          <a:xfrm>
            <a:off x="624300" y="1074325"/>
            <a:ext cx="4108800" cy="3936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None/>
              <a:defRPr sz="1100">
                <a:solidFill>
                  <a:schemeClr val="lt1"/>
                </a:solidFill>
              </a:defRPr>
            </a:lvl1pPr>
            <a:lvl2pPr lvl="1" rtl="0">
              <a:lnSpc>
                <a:spcPct val="100000"/>
              </a:lnSpc>
              <a:spcBef>
                <a:spcPts val="300"/>
              </a:spcBef>
              <a:spcAft>
                <a:spcPts val="0"/>
              </a:spcAft>
              <a:buNone/>
              <a:defRPr sz="1100">
                <a:solidFill>
                  <a:schemeClr val="lt1"/>
                </a:solidFill>
              </a:defRPr>
            </a:lvl2pPr>
            <a:lvl3pPr lvl="2" rtl="0">
              <a:lnSpc>
                <a:spcPct val="100000"/>
              </a:lnSpc>
              <a:spcBef>
                <a:spcPts val="300"/>
              </a:spcBef>
              <a:spcAft>
                <a:spcPts val="0"/>
              </a:spcAft>
              <a:buNone/>
              <a:defRPr sz="1100">
                <a:solidFill>
                  <a:schemeClr val="lt1"/>
                </a:solidFill>
              </a:defRPr>
            </a:lvl3pPr>
            <a:lvl4pPr lvl="3" rtl="0">
              <a:lnSpc>
                <a:spcPct val="100000"/>
              </a:lnSpc>
              <a:spcBef>
                <a:spcPts val="300"/>
              </a:spcBef>
              <a:spcAft>
                <a:spcPts val="0"/>
              </a:spcAft>
              <a:buNone/>
              <a:defRPr sz="1100">
                <a:solidFill>
                  <a:schemeClr val="lt1"/>
                </a:solidFill>
              </a:defRPr>
            </a:lvl4pPr>
            <a:lvl5pPr lvl="4" rtl="0">
              <a:lnSpc>
                <a:spcPct val="100000"/>
              </a:lnSpc>
              <a:spcBef>
                <a:spcPts val="300"/>
              </a:spcBef>
              <a:spcAft>
                <a:spcPts val="0"/>
              </a:spcAft>
              <a:buNone/>
              <a:defRPr sz="1100">
                <a:solidFill>
                  <a:schemeClr val="lt1"/>
                </a:solidFill>
              </a:defRPr>
            </a:lvl5pPr>
            <a:lvl6pPr lvl="5" rtl="0">
              <a:lnSpc>
                <a:spcPct val="100000"/>
              </a:lnSpc>
              <a:spcBef>
                <a:spcPts val="300"/>
              </a:spcBef>
              <a:spcAft>
                <a:spcPts val="0"/>
              </a:spcAft>
              <a:buNone/>
              <a:defRPr sz="1100">
                <a:solidFill>
                  <a:schemeClr val="lt1"/>
                </a:solidFill>
              </a:defRPr>
            </a:lvl6pPr>
            <a:lvl7pPr lvl="6" rtl="0">
              <a:lnSpc>
                <a:spcPct val="100000"/>
              </a:lnSpc>
              <a:spcBef>
                <a:spcPts val="300"/>
              </a:spcBef>
              <a:spcAft>
                <a:spcPts val="0"/>
              </a:spcAft>
              <a:buNone/>
              <a:defRPr sz="1100">
                <a:solidFill>
                  <a:schemeClr val="lt1"/>
                </a:solidFill>
              </a:defRPr>
            </a:lvl7pPr>
            <a:lvl8pPr lvl="7" rtl="0">
              <a:lnSpc>
                <a:spcPct val="100000"/>
              </a:lnSpc>
              <a:spcBef>
                <a:spcPts val="300"/>
              </a:spcBef>
              <a:spcAft>
                <a:spcPts val="0"/>
              </a:spcAft>
              <a:buNone/>
              <a:defRPr sz="1100">
                <a:solidFill>
                  <a:schemeClr val="lt1"/>
                </a:solidFill>
              </a:defRPr>
            </a:lvl8pPr>
            <a:lvl9pPr lvl="8" rtl="0">
              <a:lnSpc>
                <a:spcPct val="100000"/>
              </a:lnSpc>
              <a:spcBef>
                <a:spcPts val="300"/>
              </a:spcBef>
              <a:spcAft>
                <a:spcPts val="0"/>
              </a:spcAft>
              <a:buNone/>
              <a:defRPr sz="1100">
                <a:solidFill>
                  <a:schemeClr val="lt1"/>
                </a:solidFill>
              </a:defRPr>
            </a:lvl9pPr>
          </a:lstStyle>
          <a:p/>
        </p:txBody>
      </p:sp>
      <p:sp>
        <p:nvSpPr>
          <p:cNvPr id="109" name="Google Shape;109;p20"/>
          <p:cNvSpPr txBox="1"/>
          <p:nvPr>
            <p:ph type="ctrTitle"/>
          </p:nvPr>
        </p:nvSpPr>
        <p:spPr>
          <a:xfrm>
            <a:off x="615264" y="390106"/>
            <a:ext cx="16758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lt1"/>
                </a:solidFill>
              </a:defRPr>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12">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idx="1" type="subTitle"/>
          </p:nvPr>
        </p:nvSpPr>
        <p:spPr>
          <a:xfrm>
            <a:off x="3459700" y="1294900"/>
            <a:ext cx="14997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3" name="Google Shape;13;p3"/>
          <p:cNvSpPr txBox="1"/>
          <p:nvPr>
            <p:ph idx="2" type="subTitle"/>
          </p:nvPr>
        </p:nvSpPr>
        <p:spPr>
          <a:xfrm>
            <a:off x="6261300" y="1294575"/>
            <a:ext cx="1719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4" name="Google Shape;14;p3"/>
          <p:cNvSpPr txBox="1"/>
          <p:nvPr>
            <p:ph idx="3" type="subTitle"/>
          </p:nvPr>
        </p:nvSpPr>
        <p:spPr>
          <a:xfrm>
            <a:off x="4856950" y="3728775"/>
            <a:ext cx="16167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5" name="Google Shape;15;p3"/>
          <p:cNvSpPr txBox="1"/>
          <p:nvPr>
            <p:ph type="ctrTitle"/>
          </p:nvPr>
        </p:nvSpPr>
        <p:spPr>
          <a:xfrm>
            <a:off x="609574" y="2098650"/>
            <a:ext cx="1675800" cy="946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CUSTOM_27">
    <p:bg>
      <p:bgPr>
        <a:blipFill>
          <a:blip r:embed="rId2">
            <a:alphaModFix/>
          </a:blip>
          <a:stretch>
            <a:fillRect/>
          </a:stretch>
        </a:blipFill>
      </p:bgPr>
    </p:bg>
    <p:spTree>
      <p:nvGrpSpPr>
        <p:cNvPr id="110" name="Shape 110"/>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28">
    <p:bg>
      <p:bgPr>
        <a:noFill/>
      </p:bgPr>
    </p:bg>
    <p:spTree>
      <p:nvGrpSpPr>
        <p:cNvPr id="111" name="Shape 11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4">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type="ctrTitle"/>
          </p:nvPr>
        </p:nvSpPr>
        <p:spPr>
          <a:xfrm>
            <a:off x="1908038" y="2565888"/>
            <a:ext cx="2251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18" name="Google Shape;18;p4"/>
          <p:cNvSpPr txBox="1"/>
          <p:nvPr>
            <p:ph idx="1" type="subTitle"/>
          </p:nvPr>
        </p:nvSpPr>
        <p:spPr>
          <a:xfrm>
            <a:off x="2080688" y="2980936"/>
            <a:ext cx="19065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sz="10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19" name="Google Shape;19;p4"/>
          <p:cNvSpPr txBox="1"/>
          <p:nvPr>
            <p:ph hasCustomPrompt="1" idx="2" type="title"/>
          </p:nvPr>
        </p:nvSpPr>
        <p:spPr>
          <a:xfrm>
            <a:off x="2358638" y="997200"/>
            <a:ext cx="1350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4"/>
          <p:cNvSpPr txBox="1"/>
          <p:nvPr>
            <p:ph idx="3" type="ctrTitle"/>
          </p:nvPr>
        </p:nvSpPr>
        <p:spPr>
          <a:xfrm>
            <a:off x="3444738" y="3436733"/>
            <a:ext cx="2251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21" name="Google Shape;21;p4"/>
          <p:cNvSpPr txBox="1"/>
          <p:nvPr>
            <p:ph idx="4" type="subTitle"/>
          </p:nvPr>
        </p:nvSpPr>
        <p:spPr>
          <a:xfrm>
            <a:off x="3582288" y="3849890"/>
            <a:ext cx="19767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sz="10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22" name="Google Shape;22;p4"/>
          <p:cNvSpPr txBox="1"/>
          <p:nvPr>
            <p:ph hasCustomPrompt="1" idx="5" type="title"/>
          </p:nvPr>
        </p:nvSpPr>
        <p:spPr>
          <a:xfrm>
            <a:off x="3895338" y="1868046"/>
            <a:ext cx="1350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4"/>
          <p:cNvSpPr txBox="1"/>
          <p:nvPr>
            <p:ph idx="6" type="ctrTitle"/>
          </p:nvPr>
        </p:nvSpPr>
        <p:spPr>
          <a:xfrm>
            <a:off x="4983037" y="2565913"/>
            <a:ext cx="2251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24" name="Google Shape;24;p4"/>
          <p:cNvSpPr txBox="1"/>
          <p:nvPr>
            <p:ph idx="7" type="subTitle"/>
          </p:nvPr>
        </p:nvSpPr>
        <p:spPr>
          <a:xfrm>
            <a:off x="5155687" y="2979061"/>
            <a:ext cx="19065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sz="10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25" name="Google Shape;25;p4"/>
          <p:cNvSpPr txBox="1"/>
          <p:nvPr>
            <p:ph hasCustomPrompt="1" idx="8" type="title"/>
          </p:nvPr>
        </p:nvSpPr>
        <p:spPr>
          <a:xfrm>
            <a:off x="5433637" y="997211"/>
            <a:ext cx="1350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4"/>
          <p:cNvSpPr txBox="1"/>
          <p:nvPr>
            <p:ph idx="9" type="ctrTitle"/>
          </p:nvPr>
        </p:nvSpPr>
        <p:spPr>
          <a:xfrm>
            <a:off x="6501311" y="3440318"/>
            <a:ext cx="2251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
              <a:buNone/>
              <a:defRPr sz="12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p:txBody>
      </p:sp>
      <p:sp>
        <p:nvSpPr>
          <p:cNvPr id="27" name="Google Shape;27;p4"/>
          <p:cNvSpPr txBox="1"/>
          <p:nvPr>
            <p:ph idx="13" type="subTitle"/>
          </p:nvPr>
        </p:nvSpPr>
        <p:spPr>
          <a:xfrm>
            <a:off x="6673961" y="3855366"/>
            <a:ext cx="19065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sz="10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p:txBody>
      </p:sp>
      <p:sp>
        <p:nvSpPr>
          <p:cNvPr id="28" name="Google Shape;28;p4"/>
          <p:cNvSpPr txBox="1"/>
          <p:nvPr>
            <p:ph hasCustomPrompt="1" idx="14" type="title"/>
          </p:nvPr>
        </p:nvSpPr>
        <p:spPr>
          <a:xfrm>
            <a:off x="6951911" y="1871631"/>
            <a:ext cx="1350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9" name="Google Shape;29;p4"/>
          <p:cNvSpPr txBox="1"/>
          <p:nvPr>
            <p:ph idx="15" type="ctrTitle"/>
          </p:nvPr>
        </p:nvSpPr>
        <p:spPr>
          <a:xfrm>
            <a:off x="622796" y="388836"/>
            <a:ext cx="1675800" cy="94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1">
  <p:cSld name="CUSTOM_15">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5"/>
          <p:cNvSpPr txBox="1"/>
          <p:nvPr>
            <p:ph type="ctrTitle"/>
          </p:nvPr>
        </p:nvSpPr>
        <p:spPr>
          <a:xfrm>
            <a:off x="1136400" y="1679559"/>
            <a:ext cx="2343600" cy="1784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solidFill>
                  <a:schemeClr val="lt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2" name="Google Shape;32;p5"/>
          <p:cNvSpPr txBox="1"/>
          <p:nvPr>
            <p:ph idx="1" type="subTitle"/>
          </p:nvPr>
        </p:nvSpPr>
        <p:spPr>
          <a:xfrm>
            <a:off x="4799700" y="1689650"/>
            <a:ext cx="2935500" cy="1730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solidFill>
                  <a:schemeClr val="lt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19">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6"/>
          <p:cNvSpPr txBox="1"/>
          <p:nvPr>
            <p:ph idx="1" type="subTitle"/>
          </p:nvPr>
        </p:nvSpPr>
        <p:spPr>
          <a:xfrm>
            <a:off x="3303650" y="1442358"/>
            <a:ext cx="1818000" cy="80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sz="1000">
                <a:solidFill>
                  <a:schemeClr val="lt1"/>
                </a:solidFill>
              </a:defRPr>
            </a:lvl1pPr>
            <a:lvl2pPr lvl="1" rtl="0" algn="ctr">
              <a:lnSpc>
                <a:spcPct val="100000"/>
              </a:lnSpc>
              <a:spcBef>
                <a:spcPts val="160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35" name="Google Shape;35;p6"/>
          <p:cNvSpPr txBox="1"/>
          <p:nvPr>
            <p:ph type="ctrTitle"/>
          </p:nvPr>
        </p:nvSpPr>
        <p:spPr>
          <a:xfrm>
            <a:off x="2903000" y="11308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36" name="Google Shape;36;p6"/>
          <p:cNvSpPr txBox="1"/>
          <p:nvPr>
            <p:ph idx="2" type="subTitle"/>
          </p:nvPr>
        </p:nvSpPr>
        <p:spPr>
          <a:xfrm>
            <a:off x="6030125" y="1439450"/>
            <a:ext cx="1818000" cy="80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sz="1000">
                <a:solidFill>
                  <a:schemeClr val="lt1"/>
                </a:solidFill>
              </a:defRPr>
            </a:lvl1pPr>
            <a:lvl2pPr lvl="1" rtl="0" algn="ctr">
              <a:lnSpc>
                <a:spcPct val="100000"/>
              </a:lnSpc>
              <a:spcBef>
                <a:spcPts val="160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37" name="Google Shape;37;p6"/>
          <p:cNvSpPr txBox="1"/>
          <p:nvPr>
            <p:ph idx="3" type="ctrTitle"/>
          </p:nvPr>
        </p:nvSpPr>
        <p:spPr>
          <a:xfrm>
            <a:off x="5629525" y="11308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38" name="Google Shape;38;p6"/>
          <p:cNvSpPr txBox="1"/>
          <p:nvPr>
            <p:ph idx="4" type="subTitle"/>
          </p:nvPr>
        </p:nvSpPr>
        <p:spPr>
          <a:xfrm>
            <a:off x="3303600" y="2783450"/>
            <a:ext cx="1818000" cy="79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sz="1000">
                <a:solidFill>
                  <a:schemeClr val="lt1"/>
                </a:solidFill>
              </a:defRPr>
            </a:lvl1pPr>
            <a:lvl2pPr lvl="1" rtl="0" algn="ctr">
              <a:lnSpc>
                <a:spcPct val="100000"/>
              </a:lnSpc>
              <a:spcBef>
                <a:spcPts val="160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39" name="Google Shape;39;p6"/>
          <p:cNvSpPr txBox="1"/>
          <p:nvPr>
            <p:ph idx="5" type="ctrTitle"/>
          </p:nvPr>
        </p:nvSpPr>
        <p:spPr>
          <a:xfrm>
            <a:off x="2903000" y="24748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40" name="Google Shape;40;p6"/>
          <p:cNvSpPr txBox="1"/>
          <p:nvPr>
            <p:ph idx="6" type="subTitle"/>
          </p:nvPr>
        </p:nvSpPr>
        <p:spPr>
          <a:xfrm>
            <a:off x="6030125" y="2783450"/>
            <a:ext cx="1818000" cy="79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sz="1000">
                <a:solidFill>
                  <a:schemeClr val="lt1"/>
                </a:solidFill>
              </a:defRPr>
            </a:lvl1pPr>
            <a:lvl2pPr lvl="1" rtl="0" algn="ctr">
              <a:lnSpc>
                <a:spcPct val="100000"/>
              </a:lnSpc>
              <a:spcBef>
                <a:spcPts val="160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41" name="Google Shape;41;p6"/>
          <p:cNvSpPr txBox="1"/>
          <p:nvPr>
            <p:ph idx="7" type="ctrTitle"/>
          </p:nvPr>
        </p:nvSpPr>
        <p:spPr>
          <a:xfrm>
            <a:off x="5629525" y="24748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42" name="Google Shape;42;p6"/>
          <p:cNvSpPr txBox="1"/>
          <p:nvPr>
            <p:ph idx="8" type="subTitle"/>
          </p:nvPr>
        </p:nvSpPr>
        <p:spPr>
          <a:xfrm>
            <a:off x="3303600" y="4119450"/>
            <a:ext cx="1818000" cy="63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sz="1000">
                <a:solidFill>
                  <a:schemeClr val="lt1"/>
                </a:solidFill>
              </a:defRPr>
            </a:lvl1pPr>
            <a:lvl2pPr lvl="1" rtl="0" algn="ctr">
              <a:lnSpc>
                <a:spcPct val="100000"/>
              </a:lnSpc>
              <a:spcBef>
                <a:spcPts val="160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43" name="Google Shape;43;p6"/>
          <p:cNvSpPr txBox="1"/>
          <p:nvPr>
            <p:ph idx="9" type="ctrTitle"/>
          </p:nvPr>
        </p:nvSpPr>
        <p:spPr>
          <a:xfrm>
            <a:off x="2903000" y="38108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44" name="Google Shape;44;p6"/>
          <p:cNvSpPr txBox="1"/>
          <p:nvPr>
            <p:ph idx="13" type="subTitle"/>
          </p:nvPr>
        </p:nvSpPr>
        <p:spPr>
          <a:xfrm>
            <a:off x="6030125" y="4119450"/>
            <a:ext cx="1818000" cy="63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000"/>
              <a:buNone/>
              <a:defRPr sz="1000">
                <a:solidFill>
                  <a:schemeClr val="lt1"/>
                </a:solidFill>
              </a:defRPr>
            </a:lvl1pPr>
            <a:lvl2pPr lvl="1" rtl="0" algn="ctr">
              <a:lnSpc>
                <a:spcPct val="100000"/>
              </a:lnSpc>
              <a:spcBef>
                <a:spcPts val="1600"/>
              </a:spcBef>
              <a:spcAft>
                <a:spcPts val="0"/>
              </a:spcAft>
              <a:buClr>
                <a:schemeClr val="lt1"/>
              </a:buClr>
              <a:buSzPts val="1000"/>
              <a:buNone/>
              <a:defRPr sz="1000">
                <a:solidFill>
                  <a:schemeClr val="lt1"/>
                </a:solidFill>
              </a:defRPr>
            </a:lvl2pPr>
            <a:lvl3pPr lvl="2" rtl="0" algn="ctr">
              <a:lnSpc>
                <a:spcPct val="100000"/>
              </a:lnSpc>
              <a:spcBef>
                <a:spcPts val="0"/>
              </a:spcBef>
              <a:spcAft>
                <a:spcPts val="0"/>
              </a:spcAft>
              <a:buClr>
                <a:schemeClr val="lt1"/>
              </a:buClr>
              <a:buSzPts val="1000"/>
              <a:buNone/>
              <a:defRPr sz="1000">
                <a:solidFill>
                  <a:schemeClr val="lt1"/>
                </a:solidFill>
              </a:defRPr>
            </a:lvl3pPr>
            <a:lvl4pPr lvl="3" rtl="0" algn="ctr">
              <a:lnSpc>
                <a:spcPct val="100000"/>
              </a:lnSpc>
              <a:spcBef>
                <a:spcPts val="0"/>
              </a:spcBef>
              <a:spcAft>
                <a:spcPts val="0"/>
              </a:spcAft>
              <a:buClr>
                <a:schemeClr val="lt1"/>
              </a:buClr>
              <a:buSzPts val="1000"/>
              <a:buNone/>
              <a:defRPr sz="1000">
                <a:solidFill>
                  <a:schemeClr val="lt1"/>
                </a:solidFill>
              </a:defRPr>
            </a:lvl4pPr>
            <a:lvl5pPr lvl="4" rtl="0" algn="ctr">
              <a:lnSpc>
                <a:spcPct val="100000"/>
              </a:lnSpc>
              <a:spcBef>
                <a:spcPts val="0"/>
              </a:spcBef>
              <a:spcAft>
                <a:spcPts val="0"/>
              </a:spcAft>
              <a:buClr>
                <a:schemeClr val="lt1"/>
              </a:buClr>
              <a:buSzPts val="1000"/>
              <a:buNone/>
              <a:defRPr sz="1000">
                <a:solidFill>
                  <a:schemeClr val="lt1"/>
                </a:solidFill>
              </a:defRPr>
            </a:lvl5pPr>
            <a:lvl6pPr lvl="5" rtl="0" algn="ctr">
              <a:lnSpc>
                <a:spcPct val="100000"/>
              </a:lnSpc>
              <a:spcBef>
                <a:spcPts val="0"/>
              </a:spcBef>
              <a:spcAft>
                <a:spcPts val="0"/>
              </a:spcAft>
              <a:buClr>
                <a:schemeClr val="lt1"/>
              </a:buClr>
              <a:buSzPts val="1000"/>
              <a:buNone/>
              <a:defRPr sz="1000">
                <a:solidFill>
                  <a:schemeClr val="lt1"/>
                </a:solidFill>
              </a:defRPr>
            </a:lvl6pPr>
            <a:lvl7pPr lvl="6" rtl="0" algn="ctr">
              <a:lnSpc>
                <a:spcPct val="100000"/>
              </a:lnSpc>
              <a:spcBef>
                <a:spcPts val="0"/>
              </a:spcBef>
              <a:spcAft>
                <a:spcPts val="0"/>
              </a:spcAft>
              <a:buClr>
                <a:schemeClr val="lt1"/>
              </a:buClr>
              <a:buSzPts val="1000"/>
              <a:buNone/>
              <a:defRPr sz="1000">
                <a:solidFill>
                  <a:schemeClr val="lt1"/>
                </a:solidFill>
              </a:defRPr>
            </a:lvl7pPr>
            <a:lvl8pPr lvl="7" rtl="0" algn="ctr">
              <a:lnSpc>
                <a:spcPct val="100000"/>
              </a:lnSpc>
              <a:spcBef>
                <a:spcPts val="0"/>
              </a:spcBef>
              <a:spcAft>
                <a:spcPts val="0"/>
              </a:spcAft>
              <a:buClr>
                <a:schemeClr val="lt1"/>
              </a:buClr>
              <a:buSzPts val="1000"/>
              <a:buNone/>
              <a:defRPr sz="1000">
                <a:solidFill>
                  <a:schemeClr val="lt1"/>
                </a:solidFill>
              </a:defRPr>
            </a:lvl8pPr>
            <a:lvl9pPr lvl="8" rtl="0" algn="ctr">
              <a:lnSpc>
                <a:spcPct val="100000"/>
              </a:lnSpc>
              <a:spcBef>
                <a:spcPts val="0"/>
              </a:spcBef>
              <a:spcAft>
                <a:spcPts val="0"/>
              </a:spcAft>
              <a:buClr>
                <a:schemeClr val="lt1"/>
              </a:buClr>
              <a:buSzPts val="1000"/>
              <a:buNone/>
              <a:defRPr sz="1000">
                <a:solidFill>
                  <a:schemeClr val="lt1"/>
                </a:solidFill>
              </a:defRPr>
            </a:lvl9pPr>
          </a:lstStyle>
          <a:p/>
        </p:txBody>
      </p:sp>
      <p:sp>
        <p:nvSpPr>
          <p:cNvPr id="45" name="Google Shape;45;p6"/>
          <p:cNvSpPr txBox="1"/>
          <p:nvPr>
            <p:ph idx="14" type="ctrTitle"/>
          </p:nvPr>
        </p:nvSpPr>
        <p:spPr>
          <a:xfrm>
            <a:off x="5629525" y="38108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46" name="Google Shape;46;p6"/>
          <p:cNvSpPr txBox="1"/>
          <p:nvPr>
            <p:ph idx="15" type="ctrTitle"/>
          </p:nvPr>
        </p:nvSpPr>
        <p:spPr>
          <a:xfrm>
            <a:off x="616185" y="283346"/>
            <a:ext cx="1675800" cy="946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16">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7"/>
          <p:cNvSpPr txBox="1"/>
          <p:nvPr>
            <p:ph idx="1" type="subTitle"/>
          </p:nvPr>
        </p:nvSpPr>
        <p:spPr>
          <a:xfrm>
            <a:off x="1070325" y="2255850"/>
            <a:ext cx="2704800" cy="631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solidFill>
                  <a:schemeClr val="lt1"/>
                </a:solidFill>
              </a:defRPr>
            </a:lvl1pPr>
            <a:lvl2pPr lvl="1" rtl="0">
              <a:spcBef>
                <a:spcPts val="0"/>
              </a:spcBef>
              <a:spcAft>
                <a:spcPts val="0"/>
              </a:spcAft>
              <a:buNone/>
              <a:defRPr sz="1600">
                <a:solidFill>
                  <a:schemeClr val="lt1"/>
                </a:solidFill>
              </a:defRPr>
            </a:lvl2pPr>
            <a:lvl3pPr lvl="2" rtl="0">
              <a:spcBef>
                <a:spcPts val="0"/>
              </a:spcBef>
              <a:spcAft>
                <a:spcPts val="0"/>
              </a:spcAft>
              <a:buNone/>
              <a:defRPr sz="1600">
                <a:solidFill>
                  <a:schemeClr val="lt1"/>
                </a:solidFill>
              </a:defRPr>
            </a:lvl3pPr>
            <a:lvl4pPr lvl="3" rtl="0">
              <a:spcBef>
                <a:spcPts val="0"/>
              </a:spcBef>
              <a:spcAft>
                <a:spcPts val="0"/>
              </a:spcAft>
              <a:buNone/>
              <a:defRPr sz="1600">
                <a:solidFill>
                  <a:schemeClr val="lt1"/>
                </a:solidFill>
              </a:defRPr>
            </a:lvl4pPr>
            <a:lvl5pPr lvl="4" rtl="0">
              <a:spcBef>
                <a:spcPts val="0"/>
              </a:spcBef>
              <a:spcAft>
                <a:spcPts val="0"/>
              </a:spcAft>
              <a:buNone/>
              <a:defRPr sz="1600">
                <a:solidFill>
                  <a:schemeClr val="lt1"/>
                </a:solidFill>
              </a:defRPr>
            </a:lvl5pPr>
            <a:lvl6pPr lvl="5" rtl="0">
              <a:spcBef>
                <a:spcPts val="0"/>
              </a:spcBef>
              <a:spcAft>
                <a:spcPts val="0"/>
              </a:spcAft>
              <a:buNone/>
              <a:defRPr sz="1600">
                <a:solidFill>
                  <a:schemeClr val="lt1"/>
                </a:solidFill>
              </a:defRPr>
            </a:lvl6pPr>
            <a:lvl7pPr lvl="6" rtl="0">
              <a:spcBef>
                <a:spcPts val="0"/>
              </a:spcBef>
              <a:spcAft>
                <a:spcPts val="0"/>
              </a:spcAft>
              <a:buNone/>
              <a:defRPr sz="1600">
                <a:solidFill>
                  <a:schemeClr val="lt1"/>
                </a:solidFill>
              </a:defRPr>
            </a:lvl7pPr>
            <a:lvl8pPr lvl="7" rtl="0">
              <a:spcBef>
                <a:spcPts val="0"/>
              </a:spcBef>
              <a:spcAft>
                <a:spcPts val="0"/>
              </a:spcAft>
              <a:buNone/>
              <a:defRPr sz="1600">
                <a:solidFill>
                  <a:schemeClr val="lt1"/>
                </a:solidFill>
              </a:defRPr>
            </a:lvl8pPr>
            <a:lvl9pPr lvl="8" rtl="0">
              <a:spcBef>
                <a:spcPts val="0"/>
              </a:spcBef>
              <a:spcAft>
                <a:spcPts val="0"/>
              </a:spcAft>
              <a:buNone/>
              <a:defRPr sz="1600">
                <a:solidFill>
                  <a:schemeClr val="lt1"/>
                </a:solidFill>
              </a:defRPr>
            </a:lvl9pPr>
          </a:lstStyle>
          <a:p/>
        </p:txBody>
      </p:sp>
      <p:sp>
        <p:nvSpPr>
          <p:cNvPr id="49" name="Google Shape;49;p7"/>
          <p:cNvSpPr txBox="1"/>
          <p:nvPr>
            <p:ph idx="2" type="subTitle"/>
          </p:nvPr>
        </p:nvSpPr>
        <p:spPr>
          <a:xfrm>
            <a:off x="5043750" y="2438588"/>
            <a:ext cx="1936200" cy="3324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solidFill>
                  <a:schemeClr val="lt1"/>
                </a:solidFill>
                <a:latin typeface="Poppins SemiBold"/>
                <a:ea typeface="Poppins SemiBold"/>
                <a:cs typeface="Poppins SemiBold"/>
                <a:sym typeface="Poppins SemiBold"/>
              </a:defRPr>
            </a:lvl1pPr>
            <a:lvl2pPr lvl="1" rtl="0">
              <a:spcBef>
                <a:spcPts val="0"/>
              </a:spcBef>
              <a:spcAft>
                <a:spcPts val="0"/>
              </a:spcAft>
              <a:buNone/>
              <a:defRPr>
                <a:solidFill>
                  <a:schemeClr val="lt1"/>
                </a:solidFill>
                <a:latin typeface="Poppins SemiBold"/>
                <a:ea typeface="Poppins SemiBold"/>
                <a:cs typeface="Poppins SemiBold"/>
                <a:sym typeface="Poppins SemiBold"/>
              </a:defRPr>
            </a:lvl2pPr>
            <a:lvl3pPr lvl="2" rtl="0">
              <a:spcBef>
                <a:spcPts val="0"/>
              </a:spcBef>
              <a:spcAft>
                <a:spcPts val="0"/>
              </a:spcAft>
              <a:buNone/>
              <a:defRPr>
                <a:solidFill>
                  <a:schemeClr val="lt1"/>
                </a:solidFill>
                <a:latin typeface="Poppins SemiBold"/>
                <a:ea typeface="Poppins SemiBold"/>
                <a:cs typeface="Poppins SemiBold"/>
                <a:sym typeface="Poppins SemiBold"/>
              </a:defRPr>
            </a:lvl3pPr>
            <a:lvl4pPr lvl="3" rtl="0">
              <a:spcBef>
                <a:spcPts val="0"/>
              </a:spcBef>
              <a:spcAft>
                <a:spcPts val="0"/>
              </a:spcAft>
              <a:buNone/>
              <a:defRPr>
                <a:solidFill>
                  <a:schemeClr val="lt1"/>
                </a:solidFill>
                <a:latin typeface="Poppins SemiBold"/>
                <a:ea typeface="Poppins SemiBold"/>
                <a:cs typeface="Poppins SemiBold"/>
                <a:sym typeface="Poppins SemiBold"/>
              </a:defRPr>
            </a:lvl4pPr>
            <a:lvl5pPr lvl="4" rtl="0">
              <a:spcBef>
                <a:spcPts val="0"/>
              </a:spcBef>
              <a:spcAft>
                <a:spcPts val="0"/>
              </a:spcAft>
              <a:buNone/>
              <a:defRPr>
                <a:solidFill>
                  <a:schemeClr val="lt1"/>
                </a:solidFill>
                <a:latin typeface="Poppins SemiBold"/>
                <a:ea typeface="Poppins SemiBold"/>
                <a:cs typeface="Poppins SemiBold"/>
                <a:sym typeface="Poppins SemiBold"/>
              </a:defRPr>
            </a:lvl5pPr>
            <a:lvl6pPr lvl="5" rtl="0">
              <a:spcBef>
                <a:spcPts val="0"/>
              </a:spcBef>
              <a:spcAft>
                <a:spcPts val="0"/>
              </a:spcAft>
              <a:buNone/>
              <a:defRPr>
                <a:solidFill>
                  <a:schemeClr val="lt1"/>
                </a:solidFill>
                <a:latin typeface="Poppins SemiBold"/>
                <a:ea typeface="Poppins SemiBold"/>
                <a:cs typeface="Poppins SemiBold"/>
                <a:sym typeface="Poppins SemiBold"/>
              </a:defRPr>
            </a:lvl6pPr>
            <a:lvl7pPr lvl="6" rtl="0">
              <a:spcBef>
                <a:spcPts val="0"/>
              </a:spcBef>
              <a:spcAft>
                <a:spcPts val="0"/>
              </a:spcAft>
              <a:buNone/>
              <a:defRPr>
                <a:solidFill>
                  <a:schemeClr val="lt1"/>
                </a:solidFill>
                <a:latin typeface="Poppins SemiBold"/>
                <a:ea typeface="Poppins SemiBold"/>
                <a:cs typeface="Poppins SemiBold"/>
                <a:sym typeface="Poppins SemiBold"/>
              </a:defRPr>
            </a:lvl7pPr>
            <a:lvl8pPr lvl="7" rtl="0">
              <a:spcBef>
                <a:spcPts val="0"/>
              </a:spcBef>
              <a:spcAft>
                <a:spcPts val="0"/>
              </a:spcAft>
              <a:buNone/>
              <a:defRPr>
                <a:solidFill>
                  <a:schemeClr val="lt1"/>
                </a:solidFill>
                <a:latin typeface="Poppins SemiBold"/>
                <a:ea typeface="Poppins SemiBold"/>
                <a:cs typeface="Poppins SemiBold"/>
                <a:sym typeface="Poppins SemiBold"/>
              </a:defRPr>
            </a:lvl8pPr>
            <a:lvl9pPr lvl="8" rtl="0">
              <a:spcBef>
                <a:spcPts val="0"/>
              </a:spcBef>
              <a:spcAft>
                <a:spcPts val="0"/>
              </a:spcAft>
              <a:buNone/>
              <a:defRPr>
                <a:solidFill>
                  <a:schemeClr val="lt1"/>
                </a:solidFill>
                <a:latin typeface="Poppins SemiBold"/>
                <a:ea typeface="Poppins SemiBold"/>
                <a:cs typeface="Poppins SemiBold"/>
                <a:sym typeface="Poppins SemiBol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 photo">
  <p:cSld name="CUSTOM_26">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8"/>
          <p:cNvSpPr txBox="1"/>
          <p:nvPr>
            <p:ph type="ctrTitle"/>
          </p:nvPr>
        </p:nvSpPr>
        <p:spPr>
          <a:xfrm>
            <a:off x="616185" y="389497"/>
            <a:ext cx="1675800" cy="94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800"/>
              <a:buNone/>
              <a:defRPr sz="1800">
                <a:solidFill>
                  <a:schemeClr val="lt1"/>
                </a:solidFill>
              </a:defRPr>
            </a:lvl1pPr>
            <a:lvl2pPr lvl="1" rtl="0" algn="r">
              <a:spcBef>
                <a:spcPts val="0"/>
              </a:spcBef>
              <a:spcAft>
                <a:spcPts val="0"/>
              </a:spcAft>
              <a:buClr>
                <a:schemeClr val="dk1"/>
              </a:buClr>
              <a:buSzPts val="1800"/>
              <a:buNone/>
              <a:defRPr sz="1800">
                <a:solidFill>
                  <a:schemeClr val="dk1"/>
                </a:solidFill>
              </a:defRPr>
            </a:lvl2pPr>
            <a:lvl3pPr lvl="2" rtl="0" algn="r">
              <a:spcBef>
                <a:spcPts val="0"/>
              </a:spcBef>
              <a:spcAft>
                <a:spcPts val="0"/>
              </a:spcAft>
              <a:buClr>
                <a:schemeClr val="dk1"/>
              </a:buClr>
              <a:buSzPts val="1800"/>
              <a:buNone/>
              <a:defRPr sz="1800">
                <a:solidFill>
                  <a:schemeClr val="dk1"/>
                </a:solidFill>
              </a:defRPr>
            </a:lvl3pPr>
            <a:lvl4pPr lvl="3" rtl="0" algn="r">
              <a:spcBef>
                <a:spcPts val="0"/>
              </a:spcBef>
              <a:spcAft>
                <a:spcPts val="0"/>
              </a:spcAft>
              <a:buClr>
                <a:schemeClr val="dk1"/>
              </a:buClr>
              <a:buSzPts val="1800"/>
              <a:buNone/>
              <a:defRPr sz="1800">
                <a:solidFill>
                  <a:schemeClr val="dk1"/>
                </a:solidFill>
              </a:defRPr>
            </a:lvl4pPr>
            <a:lvl5pPr lvl="4" rtl="0" algn="r">
              <a:spcBef>
                <a:spcPts val="0"/>
              </a:spcBef>
              <a:spcAft>
                <a:spcPts val="0"/>
              </a:spcAft>
              <a:buClr>
                <a:schemeClr val="dk1"/>
              </a:buClr>
              <a:buSzPts val="1800"/>
              <a:buNone/>
              <a:defRPr sz="1800">
                <a:solidFill>
                  <a:schemeClr val="dk1"/>
                </a:solidFill>
              </a:defRPr>
            </a:lvl5pPr>
            <a:lvl6pPr lvl="5" rtl="0" algn="r">
              <a:spcBef>
                <a:spcPts val="0"/>
              </a:spcBef>
              <a:spcAft>
                <a:spcPts val="0"/>
              </a:spcAft>
              <a:buClr>
                <a:schemeClr val="dk1"/>
              </a:buClr>
              <a:buSzPts val="1800"/>
              <a:buNone/>
              <a:defRPr sz="1800">
                <a:solidFill>
                  <a:schemeClr val="dk1"/>
                </a:solidFill>
              </a:defRPr>
            </a:lvl6pPr>
            <a:lvl7pPr lvl="6" rtl="0" algn="r">
              <a:spcBef>
                <a:spcPts val="0"/>
              </a:spcBef>
              <a:spcAft>
                <a:spcPts val="0"/>
              </a:spcAft>
              <a:buClr>
                <a:schemeClr val="dk1"/>
              </a:buClr>
              <a:buSzPts val="1800"/>
              <a:buNone/>
              <a:defRPr sz="1800">
                <a:solidFill>
                  <a:schemeClr val="dk1"/>
                </a:solidFill>
              </a:defRPr>
            </a:lvl7pPr>
            <a:lvl8pPr lvl="7" rtl="0" algn="r">
              <a:spcBef>
                <a:spcPts val="0"/>
              </a:spcBef>
              <a:spcAft>
                <a:spcPts val="0"/>
              </a:spcAft>
              <a:buClr>
                <a:schemeClr val="dk1"/>
              </a:buClr>
              <a:buSzPts val="1800"/>
              <a:buNone/>
              <a:defRPr sz="1800">
                <a:solidFill>
                  <a:schemeClr val="dk1"/>
                </a:solidFill>
              </a:defRPr>
            </a:lvl8pPr>
            <a:lvl9pPr lvl="8" rtl="0" algn="r">
              <a:spcBef>
                <a:spcPts val="0"/>
              </a:spcBef>
              <a:spcAft>
                <a:spcPts val="0"/>
              </a:spcAft>
              <a:buClr>
                <a:schemeClr val="dk1"/>
              </a:buClr>
              <a:buSzPts val="1800"/>
              <a:buNone/>
              <a:defRPr sz="1800">
                <a:solidFill>
                  <a:schemeClr val="dk1"/>
                </a:solidFill>
              </a:defRPr>
            </a:lvl9pPr>
          </a:lstStyle>
          <a:p/>
        </p:txBody>
      </p:sp>
      <p:sp>
        <p:nvSpPr>
          <p:cNvPr id="52" name="Google Shape;52;p8"/>
          <p:cNvSpPr txBox="1"/>
          <p:nvPr>
            <p:ph idx="1" type="subTitle"/>
          </p:nvPr>
        </p:nvSpPr>
        <p:spPr>
          <a:xfrm>
            <a:off x="1023200" y="2518675"/>
            <a:ext cx="3219600" cy="1811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000"/>
              <a:buNone/>
              <a:defRPr sz="1000">
                <a:solidFill>
                  <a:schemeClr val="lt1"/>
                </a:solidFill>
              </a:defRPr>
            </a:lvl1pPr>
            <a:lvl2pPr lvl="1" rtl="0" algn="ctr">
              <a:lnSpc>
                <a:spcPct val="100000"/>
              </a:lnSpc>
              <a:spcBef>
                <a:spcPts val="0"/>
              </a:spcBef>
              <a:spcAft>
                <a:spcPts val="0"/>
              </a:spcAft>
              <a:buClr>
                <a:schemeClr val="dk1"/>
              </a:buClr>
              <a:buSzPts val="1000"/>
              <a:buNone/>
              <a:defRPr sz="1000">
                <a:solidFill>
                  <a:schemeClr val="dk1"/>
                </a:solidFill>
              </a:defRPr>
            </a:lvl2pPr>
            <a:lvl3pPr lvl="2" rtl="0" algn="ctr">
              <a:lnSpc>
                <a:spcPct val="100000"/>
              </a:lnSpc>
              <a:spcBef>
                <a:spcPts val="0"/>
              </a:spcBef>
              <a:spcAft>
                <a:spcPts val="0"/>
              </a:spcAft>
              <a:buClr>
                <a:schemeClr val="dk1"/>
              </a:buClr>
              <a:buSzPts val="1000"/>
              <a:buNone/>
              <a:defRPr sz="1000">
                <a:solidFill>
                  <a:schemeClr val="dk1"/>
                </a:solidFill>
              </a:defRPr>
            </a:lvl3pPr>
            <a:lvl4pPr lvl="3" rtl="0" algn="ctr">
              <a:lnSpc>
                <a:spcPct val="100000"/>
              </a:lnSpc>
              <a:spcBef>
                <a:spcPts val="0"/>
              </a:spcBef>
              <a:spcAft>
                <a:spcPts val="0"/>
              </a:spcAft>
              <a:buClr>
                <a:schemeClr val="dk1"/>
              </a:buClr>
              <a:buSzPts val="1000"/>
              <a:buNone/>
              <a:defRPr sz="1000">
                <a:solidFill>
                  <a:schemeClr val="dk1"/>
                </a:solidFill>
              </a:defRPr>
            </a:lvl4pPr>
            <a:lvl5pPr lvl="4" rtl="0" algn="ctr">
              <a:lnSpc>
                <a:spcPct val="100000"/>
              </a:lnSpc>
              <a:spcBef>
                <a:spcPts val="0"/>
              </a:spcBef>
              <a:spcAft>
                <a:spcPts val="0"/>
              </a:spcAft>
              <a:buClr>
                <a:schemeClr val="dk1"/>
              </a:buClr>
              <a:buSzPts val="1000"/>
              <a:buNone/>
              <a:defRPr sz="1000">
                <a:solidFill>
                  <a:schemeClr val="dk1"/>
                </a:solidFill>
              </a:defRPr>
            </a:lvl5pPr>
            <a:lvl6pPr lvl="5" rtl="0" algn="ctr">
              <a:lnSpc>
                <a:spcPct val="100000"/>
              </a:lnSpc>
              <a:spcBef>
                <a:spcPts val="0"/>
              </a:spcBef>
              <a:spcAft>
                <a:spcPts val="0"/>
              </a:spcAft>
              <a:buClr>
                <a:schemeClr val="dk1"/>
              </a:buClr>
              <a:buSzPts val="1000"/>
              <a:buNone/>
              <a:defRPr sz="1000">
                <a:solidFill>
                  <a:schemeClr val="dk1"/>
                </a:solidFill>
              </a:defRPr>
            </a:lvl6pPr>
            <a:lvl7pPr lvl="6" rtl="0" algn="ctr">
              <a:lnSpc>
                <a:spcPct val="100000"/>
              </a:lnSpc>
              <a:spcBef>
                <a:spcPts val="0"/>
              </a:spcBef>
              <a:spcAft>
                <a:spcPts val="0"/>
              </a:spcAft>
              <a:buClr>
                <a:schemeClr val="dk1"/>
              </a:buClr>
              <a:buSzPts val="1000"/>
              <a:buNone/>
              <a:defRPr sz="1000">
                <a:solidFill>
                  <a:schemeClr val="dk1"/>
                </a:solidFill>
              </a:defRPr>
            </a:lvl7pPr>
            <a:lvl8pPr lvl="7" rtl="0" algn="ctr">
              <a:lnSpc>
                <a:spcPct val="100000"/>
              </a:lnSpc>
              <a:spcBef>
                <a:spcPts val="0"/>
              </a:spcBef>
              <a:spcAft>
                <a:spcPts val="0"/>
              </a:spcAft>
              <a:buClr>
                <a:schemeClr val="dk1"/>
              </a:buClr>
              <a:buSzPts val="1000"/>
              <a:buNone/>
              <a:defRPr sz="1000">
                <a:solidFill>
                  <a:schemeClr val="dk1"/>
                </a:solidFill>
              </a:defRPr>
            </a:lvl8pPr>
            <a:lvl9pPr lvl="8" rtl="0" algn="ctr">
              <a:lnSpc>
                <a:spcPct val="100000"/>
              </a:lnSpc>
              <a:spcBef>
                <a:spcPts val="0"/>
              </a:spcBef>
              <a:spcAft>
                <a:spcPts val="0"/>
              </a:spcAft>
              <a:buClr>
                <a:schemeClr val="dk1"/>
              </a:buClr>
              <a:buSzPts val="1000"/>
              <a:buNone/>
              <a:defRPr sz="1000">
                <a:solidFill>
                  <a:schemeClr val="dk1"/>
                </a:solidFill>
              </a:defRPr>
            </a:lvl9pPr>
          </a:lstStyle>
          <a:p/>
        </p:txBody>
      </p:sp>
      <p:sp>
        <p:nvSpPr>
          <p:cNvPr id="53" name="Google Shape;53;p8"/>
          <p:cNvSpPr txBox="1"/>
          <p:nvPr>
            <p:ph idx="2" type="subTitle"/>
          </p:nvPr>
        </p:nvSpPr>
        <p:spPr>
          <a:xfrm>
            <a:off x="2424650" y="813125"/>
            <a:ext cx="1818000" cy="1811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1600"/>
              <a:buFont typeface="Poppins SemiBold"/>
              <a:buNone/>
              <a:defRPr sz="1600">
                <a:solidFill>
                  <a:schemeClr val="lt1"/>
                </a:solidFill>
                <a:latin typeface="Poppins SemiBold"/>
                <a:ea typeface="Poppins SemiBold"/>
                <a:cs typeface="Poppins SemiBold"/>
                <a:sym typeface="Poppins SemiBold"/>
              </a:defRPr>
            </a:lvl1pPr>
            <a:lvl2pPr lvl="1" rtl="0" algn="ctr">
              <a:lnSpc>
                <a:spcPct val="100000"/>
              </a:lnSpc>
              <a:spcBef>
                <a:spcPts val="0"/>
              </a:spcBef>
              <a:spcAft>
                <a:spcPts val="0"/>
              </a:spcAft>
              <a:buClr>
                <a:schemeClr val="dk1"/>
              </a:buClr>
              <a:buSzPts val="1600"/>
              <a:buFont typeface="Poppins SemiBold"/>
              <a:buNone/>
              <a:defRPr sz="1600">
                <a:solidFill>
                  <a:schemeClr val="dk1"/>
                </a:solidFill>
                <a:latin typeface="Poppins SemiBold"/>
                <a:ea typeface="Poppins SemiBold"/>
                <a:cs typeface="Poppins SemiBold"/>
                <a:sym typeface="Poppins SemiBold"/>
              </a:defRPr>
            </a:lvl2pPr>
            <a:lvl3pPr lvl="2" rtl="0" algn="ctr">
              <a:lnSpc>
                <a:spcPct val="100000"/>
              </a:lnSpc>
              <a:spcBef>
                <a:spcPts val="0"/>
              </a:spcBef>
              <a:spcAft>
                <a:spcPts val="0"/>
              </a:spcAft>
              <a:buClr>
                <a:schemeClr val="dk1"/>
              </a:buClr>
              <a:buSzPts val="1600"/>
              <a:buFont typeface="Poppins SemiBold"/>
              <a:buNone/>
              <a:defRPr sz="1600">
                <a:solidFill>
                  <a:schemeClr val="dk1"/>
                </a:solidFill>
                <a:latin typeface="Poppins SemiBold"/>
                <a:ea typeface="Poppins SemiBold"/>
                <a:cs typeface="Poppins SemiBold"/>
                <a:sym typeface="Poppins SemiBold"/>
              </a:defRPr>
            </a:lvl3pPr>
            <a:lvl4pPr lvl="3" rtl="0" algn="ctr">
              <a:lnSpc>
                <a:spcPct val="100000"/>
              </a:lnSpc>
              <a:spcBef>
                <a:spcPts val="0"/>
              </a:spcBef>
              <a:spcAft>
                <a:spcPts val="0"/>
              </a:spcAft>
              <a:buClr>
                <a:schemeClr val="dk1"/>
              </a:buClr>
              <a:buSzPts val="1600"/>
              <a:buFont typeface="Poppins SemiBold"/>
              <a:buNone/>
              <a:defRPr sz="1600">
                <a:solidFill>
                  <a:schemeClr val="dk1"/>
                </a:solidFill>
                <a:latin typeface="Poppins SemiBold"/>
                <a:ea typeface="Poppins SemiBold"/>
                <a:cs typeface="Poppins SemiBold"/>
                <a:sym typeface="Poppins SemiBold"/>
              </a:defRPr>
            </a:lvl4pPr>
            <a:lvl5pPr lvl="4" rtl="0" algn="ctr">
              <a:lnSpc>
                <a:spcPct val="100000"/>
              </a:lnSpc>
              <a:spcBef>
                <a:spcPts val="0"/>
              </a:spcBef>
              <a:spcAft>
                <a:spcPts val="0"/>
              </a:spcAft>
              <a:buClr>
                <a:schemeClr val="dk1"/>
              </a:buClr>
              <a:buSzPts val="1600"/>
              <a:buFont typeface="Poppins SemiBold"/>
              <a:buNone/>
              <a:defRPr sz="1600">
                <a:solidFill>
                  <a:schemeClr val="dk1"/>
                </a:solidFill>
                <a:latin typeface="Poppins SemiBold"/>
                <a:ea typeface="Poppins SemiBold"/>
                <a:cs typeface="Poppins SemiBold"/>
                <a:sym typeface="Poppins SemiBold"/>
              </a:defRPr>
            </a:lvl5pPr>
            <a:lvl6pPr lvl="5" rtl="0" algn="ctr">
              <a:lnSpc>
                <a:spcPct val="100000"/>
              </a:lnSpc>
              <a:spcBef>
                <a:spcPts val="0"/>
              </a:spcBef>
              <a:spcAft>
                <a:spcPts val="0"/>
              </a:spcAft>
              <a:buClr>
                <a:schemeClr val="dk1"/>
              </a:buClr>
              <a:buSzPts val="1600"/>
              <a:buFont typeface="Poppins SemiBold"/>
              <a:buNone/>
              <a:defRPr sz="1600">
                <a:solidFill>
                  <a:schemeClr val="dk1"/>
                </a:solidFill>
                <a:latin typeface="Poppins SemiBold"/>
                <a:ea typeface="Poppins SemiBold"/>
                <a:cs typeface="Poppins SemiBold"/>
                <a:sym typeface="Poppins SemiBold"/>
              </a:defRPr>
            </a:lvl6pPr>
            <a:lvl7pPr lvl="6" rtl="0" algn="ctr">
              <a:lnSpc>
                <a:spcPct val="100000"/>
              </a:lnSpc>
              <a:spcBef>
                <a:spcPts val="0"/>
              </a:spcBef>
              <a:spcAft>
                <a:spcPts val="0"/>
              </a:spcAft>
              <a:buClr>
                <a:schemeClr val="dk1"/>
              </a:buClr>
              <a:buSzPts val="1600"/>
              <a:buFont typeface="Poppins SemiBold"/>
              <a:buNone/>
              <a:defRPr sz="1600">
                <a:solidFill>
                  <a:schemeClr val="dk1"/>
                </a:solidFill>
                <a:latin typeface="Poppins SemiBold"/>
                <a:ea typeface="Poppins SemiBold"/>
                <a:cs typeface="Poppins SemiBold"/>
                <a:sym typeface="Poppins SemiBold"/>
              </a:defRPr>
            </a:lvl7pPr>
            <a:lvl8pPr lvl="7" rtl="0" algn="ctr">
              <a:lnSpc>
                <a:spcPct val="100000"/>
              </a:lnSpc>
              <a:spcBef>
                <a:spcPts val="0"/>
              </a:spcBef>
              <a:spcAft>
                <a:spcPts val="0"/>
              </a:spcAft>
              <a:buClr>
                <a:schemeClr val="dk1"/>
              </a:buClr>
              <a:buSzPts val="1600"/>
              <a:buFont typeface="Poppins SemiBold"/>
              <a:buNone/>
              <a:defRPr sz="1600">
                <a:solidFill>
                  <a:schemeClr val="dk1"/>
                </a:solidFill>
                <a:latin typeface="Poppins SemiBold"/>
                <a:ea typeface="Poppins SemiBold"/>
                <a:cs typeface="Poppins SemiBold"/>
                <a:sym typeface="Poppins SemiBold"/>
              </a:defRPr>
            </a:lvl8pPr>
            <a:lvl9pPr lvl="8" rtl="0" algn="ctr">
              <a:lnSpc>
                <a:spcPct val="100000"/>
              </a:lnSpc>
              <a:spcBef>
                <a:spcPts val="0"/>
              </a:spcBef>
              <a:spcAft>
                <a:spcPts val="0"/>
              </a:spcAft>
              <a:buClr>
                <a:schemeClr val="dk1"/>
              </a:buClr>
              <a:buSzPts val="1600"/>
              <a:buFont typeface="Poppins SemiBold"/>
              <a:buNone/>
              <a:defRPr sz="1600">
                <a:solidFill>
                  <a:schemeClr val="dk1"/>
                </a:solidFill>
                <a:latin typeface="Poppins SemiBold"/>
                <a:ea typeface="Poppins SemiBold"/>
                <a:cs typeface="Poppins SemiBold"/>
                <a:sym typeface="Poppins SemiBol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1">
  <p:cSld name="CUSTOM_17">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9"/>
          <p:cNvSpPr txBox="1"/>
          <p:nvPr>
            <p:ph type="ctrTitle"/>
          </p:nvPr>
        </p:nvSpPr>
        <p:spPr>
          <a:xfrm>
            <a:off x="613367" y="389903"/>
            <a:ext cx="1675800" cy="94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1">
  <p:cSld name="CUSTOM_21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615264" y="391698"/>
            <a:ext cx="1675800" cy="946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chemeClr val="lt1"/>
                </a:solidFill>
              </a:defRPr>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58" name="Google Shape;58;p10"/>
          <p:cNvSpPr txBox="1"/>
          <p:nvPr>
            <p:ph idx="1" type="subTitle"/>
          </p:nvPr>
        </p:nvSpPr>
        <p:spPr>
          <a:xfrm>
            <a:off x="2282175" y="1409625"/>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59" name="Google Shape;59;p10"/>
          <p:cNvSpPr txBox="1"/>
          <p:nvPr>
            <p:ph idx="2" type="ctrTitle"/>
          </p:nvPr>
        </p:nvSpPr>
        <p:spPr>
          <a:xfrm>
            <a:off x="1881575" y="1101025"/>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sz="1800">
                <a:solidFill>
                  <a:schemeClr val="lt1"/>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60" name="Google Shape;60;p10"/>
          <p:cNvSpPr txBox="1"/>
          <p:nvPr>
            <p:ph idx="3" type="subTitle"/>
          </p:nvPr>
        </p:nvSpPr>
        <p:spPr>
          <a:xfrm>
            <a:off x="5074550" y="1409625"/>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61" name="Google Shape;61;p10"/>
          <p:cNvSpPr txBox="1"/>
          <p:nvPr>
            <p:ph idx="4" type="ctrTitle"/>
          </p:nvPr>
        </p:nvSpPr>
        <p:spPr>
          <a:xfrm>
            <a:off x="4673950" y="1101025"/>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sz="1800">
                <a:solidFill>
                  <a:schemeClr val="lt1"/>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62" name="Google Shape;62;p10"/>
          <p:cNvSpPr txBox="1"/>
          <p:nvPr>
            <p:ph idx="5" type="subTitle"/>
          </p:nvPr>
        </p:nvSpPr>
        <p:spPr>
          <a:xfrm>
            <a:off x="2282175" y="359230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63" name="Google Shape;63;p10"/>
          <p:cNvSpPr txBox="1"/>
          <p:nvPr>
            <p:ph idx="6" type="ctrTitle"/>
          </p:nvPr>
        </p:nvSpPr>
        <p:spPr>
          <a:xfrm>
            <a:off x="1881575" y="328370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sz="1800">
                <a:solidFill>
                  <a:schemeClr val="lt1"/>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64" name="Google Shape;64;p10"/>
          <p:cNvSpPr txBox="1"/>
          <p:nvPr>
            <p:ph idx="7" type="subTitle"/>
          </p:nvPr>
        </p:nvSpPr>
        <p:spPr>
          <a:xfrm>
            <a:off x="5074550" y="359230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000">
                <a:solidFill>
                  <a:schemeClr val="lt1"/>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65" name="Google Shape;65;p10"/>
          <p:cNvSpPr txBox="1"/>
          <p:nvPr>
            <p:ph idx="8" type="ctrTitle"/>
          </p:nvPr>
        </p:nvSpPr>
        <p:spPr>
          <a:xfrm>
            <a:off x="4673950" y="328370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sz="1800">
                <a:solidFill>
                  <a:schemeClr val="lt1"/>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Poppins SemiBold"/>
              <a:buNone/>
              <a:defRPr sz="2800">
                <a:latin typeface="Poppins SemiBold"/>
                <a:ea typeface="Poppins SemiBold"/>
                <a:cs typeface="Poppins SemiBold"/>
                <a:sym typeface="Poppins SemiBold"/>
              </a:defRPr>
            </a:lvl1pPr>
            <a:lvl2pPr lvl="1" rtl="0">
              <a:spcBef>
                <a:spcPts val="0"/>
              </a:spcBef>
              <a:spcAft>
                <a:spcPts val="0"/>
              </a:spcAft>
              <a:buClr>
                <a:srgbClr val="666666"/>
              </a:buClr>
              <a:buSzPts val="2800"/>
              <a:buFont typeface="Poppins SemiBold"/>
              <a:buNone/>
              <a:defRPr sz="2800">
                <a:solidFill>
                  <a:srgbClr val="666666"/>
                </a:solidFill>
                <a:latin typeface="Poppins SemiBold"/>
                <a:ea typeface="Poppins SemiBold"/>
                <a:cs typeface="Poppins SemiBold"/>
                <a:sym typeface="Poppins SemiBold"/>
              </a:defRPr>
            </a:lvl2pPr>
            <a:lvl3pPr lvl="2" rtl="0">
              <a:spcBef>
                <a:spcPts val="0"/>
              </a:spcBef>
              <a:spcAft>
                <a:spcPts val="0"/>
              </a:spcAft>
              <a:buClr>
                <a:srgbClr val="666666"/>
              </a:buClr>
              <a:buSzPts val="2800"/>
              <a:buFont typeface="Poppins SemiBold"/>
              <a:buNone/>
              <a:defRPr sz="2800">
                <a:solidFill>
                  <a:srgbClr val="666666"/>
                </a:solidFill>
                <a:latin typeface="Poppins SemiBold"/>
                <a:ea typeface="Poppins SemiBold"/>
                <a:cs typeface="Poppins SemiBold"/>
                <a:sym typeface="Poppins SemiBold"/>
              </a:defRPr>
            </a:lvl3pPr>
            <a:lvl4pPr lvl="3" rtl="0">
              <a:spcBef>
                <a:spcPts val="0"/>
              </a:spcBef>
              <a:spcAft>
                <a:spcPts val="0"/>
              </a:spcAft>
              <a:buClr>
                <a:srgbClr val="666666"/>
              </a:buClr>
              <a:buSzPts val="2800"/>
              <a:buFont typeface="Poppins SemiBold"/>
              <a:buNone/>
              <a:defRPr sz="2800">
                <a:solidFill>
                  <a:srgbClr val="666666"/>
                </a:solidFill>
                <a:latin typeface="Poppins SemiBold"/>
                <a:ea typeface="Poppins SemiBold"/>
                <a:cs typeface="Poppins SemiBold"/>
                <a:sym typeface="Poppins SemiBold"/>
              </a:defRPr>
            </a:lvl4pPr>
            <a:lvl5pPr lvl="4" rtl="0">
              <a:spcBef>
                <a:spcPts val="0"/>
              </a:spcBef>
              <a:spcAft>
                <a:spcPts val="0"/>
              </a:spcAft>
              <a:buClr>
                <a:srgbClr val="666666"/>
              </a:buClr>
              <a:buSzPts val="2800"/>
              <a:buFont typeface="Poppins SemiBold"/>
              <a:buNone/>
              <a:defRPr sz="2800">
                <a:solidFill>
                  <a:srgbClr val="666666"/>
                </a:solidFill>
                <a:latin typeface="Poppins SemiBold"/>
                <a:ea typeface="Poppins SemiBold"/>
                <a:cs typeface="Poppins SemiBold"/>
                <a:sym typeface="Poppins SemiBold"/>
              </a:defRPr>
            </a:lvl5pPr>
            <a:lvl6pPr lvl="5" rtl="0">
              <a:spcBef>
                <a:spcPts val="0"/>
              </a:spcBef>
              <a:spcAft>
                <a:spcPts val="0"/>
              </a:spcAft>
              <a:buClr>
                <a:srgbClr val="666666"/>
              </a:buClr>
              <a:buSzPts val="2800"/>
              <a:buFont typeface="Poppins SemiBold"/>
              <a:buNone/>
              <a:defRPr sz="2800">
                <a:solidFill>
                  <a:srgbClr val="666666"/>
                </a:solidFill>
                <a:latin typeface="Poppins SemiBold"/>
                <a:ea typeface="Poppins SemiBold"/>
                <a:cs typeface="Poppins SemiBold"/>
                <a:sym typeface="Poppins SemiBold"/>
              </a:defRPr>
            </a:lvl6pPr>
            <a:lvl7pPr lvl="6" rtl="0">
              <a:spcBef>
                <a:spcPts val="0"/>
              </a:spcBef>
              <a:spcAft>
                <a:spcPts val="0"/>
              </a:spcAft>
              <a:buClr>
                <a:srgbClr val="666666"/>
              </a:buClr>
              <a:buSzPts val="2800"/>
              <a:buFont typeface="Poppins SemiBold"/>
              <a:buNone/>
              <a:defRPr sz="2800">
                <a:solidFill>
                  <a:srgbClr val="666666"/>
                </a:solidFill>
                <a:latin typeface="Poppins SemiBold"/>
                <a:ea typeface="Poppins SemiBold"/>
                <a:cs typeface="Poppins SemiBold"/>
                <a:sym typeface="Poppins SemiBold"/>
              </a:defRPr>
            </a:lvl7pPr>
            <a:lvl8pPr lvl="7" rtl="0">
              <a:spcBef>
                <a:spcPts val="0"/>
              </a:spcBef>
              <a:spcAft>
                <a:spcPts val="0"/>
              </a:spcAft>
              <a:buClr>
                <a:srgbClr val="666666"/>
              </a:buClr>
              <a:buSzPts val="2800"/>
              <a:buFont typeface="Poppins SemiBold"/>
              <a:buNone/>
              <a:defRPr sz="2800">
                <a:solidFill>
                  <a:srgbClr val="666666"/>
                </a:solidFill>
                <a:latin typeface="Poppins SemiBold"/>
                <a:ea typeface="Poppins SemiBold"/>
                <a:cs typeface="Poppins SemiBold"/>
                <a:sym typeface="Poppins SemiBold"/>
              </a:defRPr>
            </a:lvl8pPr>
            <a:lvl9pPr lvl="8" rtl="0">
              <a:spcBef>
                <a:spcPts val="0"/>
              </a:spcBef>
              <a:spcAft>
                <a:spcPts val="0"/>
              </a:spcAft>
              <a:buClr>
                <a:srgbClr val="666666"/>
              </a:buClr>
              <a:buSzPts val="2800"/>
              <a:buFont typeface="Poppins SemiBold"/>
              <a:buNone/>
              <a:defRPr sz="2800">
                <a:solidFill>
                  <a:srgbClr val="666666"/>
                </a:solidFill>
                <a:latin typeface="Poppins SemiBold"/>
                <a:ea typeface="Poppins SemiBold"/>
                <a:cs typeface="Poppins SemiBold"/>
                <a:sym typeface="Poppins Semi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Font typeface="Pontano Sans"/>
              <a:buChar char="●"/>
              <a:defRPr sz="1200">
                <a:latin typeface="Pontano Sans"/>
                <a:ea typeface="Pontano Sans"/>
                <a:cs typeface="Pontano Sans"/>
                <a:sym typeface="Pontano Sans"/>
              </a:defRPr>
            </a:lvl1pPr>
            <a:lvl2pPr indent="-304800" lvl="1" marL="914400" rtl="0">
              <a:lnSpc>
                <a:spcPct val="115000"/>
              </a:lnSpc>
              <a:spcBef>
                <a:spcPts val="1600"/>
              </a:spcBef>
              <a:spcAft>
                <a:spcPts val="0"/>
              </a:spcAft>
              <a:buSzPts val="1200"/>
              <a:buFont typeface="Pontano Sans"/>
              <a:buChar char="○"/>
              <a:defRPr sz="1200">
                <a:latin typeface="Pontano Sans"/>
                <a:ea typeface="Pontano Sans"/>
                <a:cs typeface="Pontano Sans"/>
                <a:sym typeface="Pontano Sans"/>
              </a:defRPr>
            </a:lvl2pPr>
            <a:lvl3pPr indent="-304800" lvl="2" marL="1371600" rtl="0">
              <a:lnSpc>
                <a:spcPct val="115000"/>
              </a:lnSpc>
              <a:spcBef>
                <a:spcPts val="1600"/>
              </a:spcBef>
              <a:spcAft>
                <a:spcPts val="0"/>
              </a:spcAft>
              <a:buSzPts val="1200"/>
              <a:buFont typeface="Pontano Sans"/>
              <a:buChar char="■"/>
              <a:defRPr sz="1200">
                <a:latin typeface="Pontano Sans"/>
                <a:ea typeface="Pontano Sans"/>
                <a:cs typeface="Pontano Sans"/>
                <a:sym typeface="Pontano Sans"/>
              </a:defRPr>
            </a:lvl3pPr>
            <a:lvl4pPr indent="-304800" lvl="3" marL="1828800" rtl="0">
              <a:lnSpc>
                <a:spcPct val="115000"/>
              </a:lnSpc>
              <a:spcBef>
                <a:spcPts val="1600"/>
              </a:spcBef>
              <a:spcAft>
                <a:spcPts val="0"/>
              </a:spcAft>
              <a:buSzPts val="1200"/>
              <a:buFont typeface="Pontano Sans"/>
              <a:buChar char="●"/>
              <a:defRPr sz="1200">
                <a:latin typeface="Pontano Sans"/>
                <a:ea typeface="Pontano Sans"/>
                <a:cs typeface="Pontano Sans"/>
                <a:sym typeface="Pontano Sans"/>
              </a:defRPr>
            </a:lvl4pPr>
            <a:lvl5pPr indent="-304800" lvl="4" marL="2286000" rtl="0">
              <a:lnSpc>
                <a:spcPct val="115000"/>
              </a:lnSpc>
              <a:spcBef>
                <a:spcPts val="1600"/>
              </a:spcBef>
              <a:spcAft>
                <a:spcPts val="0"/>
              </a:spcAft>
              <a:buSzPts val="1200"/>
              <a:buFont typeface="Pontano Sans"/>
              <a:buChar char="○"/>
              <a:defRPr sz="1200">
                <a:latin typeface="Pontano Sans"/>
                <a:ea typeface="Pontano Sans"/>
                <a:cs typeface="Pontano Sans"/>
                <a:sym typeface="Pontano Sans"/>
              </a:defRPr>
            </a:lvl5pPr>
            <a:lvl6pPr indent="-304800" lvl="5" marL="2743200" rtl="0">
              <a:lnSpc>
                <a:spcPct val="115000"/>
              </a:lnSpc>
              <a:spcBef>
                <a:spcPts val="1600"/>
              </a:spcBef>
              <a:spcAft>
                <a:spcPts val="0"/>
              </a:spcAft>
              <a:buSzPts val="1200"/>
              <a:buFont typeface="Pontano Sans"/>
              <a:buChar char="■"/>
              <a:defRPr sz="1200">
                <a:latin typeface="Pontano Sans"/>
                <a:ea typeface="Pontano Sans"/>
                <a:cs typeface="Pontano Sans"/>
                <a:sym typeface="Pontano Sans"/>
              </a:defRPr>
            </a:lvl6pPr>
            <a:lvl7pPr indent="-304800" lvl="6" marL="3200400" rtl="0">
              <a:lnSpc>
                <a:spcPct val="115000"/>
              </a:lnSpc>
              <a:spcBef>
                <a:spcPts val="1600"/>
              </a:spcBef>
              <a:spcAft>
                <a:spcPts val="0"/>
              </a:spcAft>
              <a:buSzPts val="1200"/>
              <a:buFont typeface="Pontano Sans"/>
              <a:buChar char="●"/>
              <a:defRPr sz="1200">
                <a:latin typeface="Pontano Sans"/>
                <a:ea typeface="Pontano Sans"/>
                <a:cs typeface="Pontano Sans"/>
                <a:sym typeface="Pontano Sans"/>
              </a:defRPr>
            </a:lvl7pPr>
            <a:lvl8pPr indent="-304800" lvl="7" marL="3657600" rtl="0">
              <a:lnSpc>
                <a:spcPct val="115000"/>
              </a:lnSpc>
              <a:spcBef>
                <a:spcPts val="1600"/>
              </a:spcBef>
              <a:spcAft>
                <a:spcPts val="0"/>
              </a:spcAft>
              <a:buSzPts val="1200"/>
              <a:buFont typeface="Pontano Sans"/>
              <a:buChar char="○"/>
              <a:defRPr sz="1200">
                <a:latin typeface="Pontano Sans"/>
                <a:ea typeface="Pontano Sans"/>
                <a:cs typeface="Pontano Sans"/>
                <a:sym typeface="Pontano Sans"/>
              </a:defRPr>
            </a:lvl8pPr>
            <a:lvl9pPr indent="-304800" lvl="8" marL="4114800" rtl="0">
              <a:lnSpc>
                <a:spcPct val="115000"/>
              </a:lnSpc>
              <a:spcBef>
                <a:spcPts val="1600"/>
              </a:spcBef>
              <a:spcAft>
                <a:spcPts val="1600"/>
              </a:spcAft>
              <a:buSzPts val="1200"/>
              <a:buFont typeface="Pontano Sans"/>
              <a:buChar char="■"/>
              <a:defRPr sz="1200">
                <a:latin typeface="Pontano Sans"/>
                <a:ea typeface="Pontano Sans"/>
                <a:cs typeface="Pontano Sans"/>
                <a:sym typeface="Pontano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mc:AlternateContent>
    <mc:Choice Requires="p14">
      <p:transition spd="slow" p14:dur="1000">
        <p:push dir="r"/>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3"/>
          <p:cNvSpPr/>
          <p:nvPr/>
        </p:nvSpPr>
        <p:spPr>
          <a:xfrm>
            <a:off x="3985700" y="3069950"/>
            <a:ext cx="3957300" cy="4386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3"/>
          <p:cNvSpPr txBox="1"/>
          <p:nvPr>
            <p:ph idx="1" type="subTitle"/>
          </p:nvPr>
        </p:nvSpPr>
        <p:spPr>
          <a:xfrm>
            <a:off x="3891444" y="2749200"/>
            <a:ext cx="4150500" cy="71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 Presentation on the Metagenomic Assembly Assembler</a:t>
            </a:r>
            <a:endParaRPr/>
          </a:p>
        </p:txBody>
      </p:sp>
      <p:sp>
        <p:nvSpPr>
          <p:cNvPr id="118" name="Google Shape;118;p23"/>
          <p:cNvSpPr txBox="1"/>
          <p:nvPr>
            <p:ph type="ctrTitle"/>
          </p:nvPr>
        </p:nvSpPr>
        <p:spPr>
          <a:xfrm>
            <a:off x="3350700" y="1015425"/>
            <a:ext cx="5033400" cy="17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Metavelvet Overview</a:t>
            </a:r>
            <a:endParaRPr/>
          </a:p>
        </p:txBody>
      </p:sp>
      <p:pic>
        <p:nvPicPr>
          <p:cNvPr id="119" name="Google Shape;119;p23"/>
          <p:cNvPicPr preferRelativeResize="0"/>
          <p:nvPr/>
        </p:nvPicPr>
        <p:blipFill>
          <a:blip r:embed="rId3">
            <a:alphaModFix/>
          </a:blip>
          <a:stretch>
            <a:fillRect/>
          </a:stretch>
        </p:blipFill>
        <p:spPr>
          <a:xfrm>
            <a:off x="779550" y="604725"/>
            <a:ext cx="2040900" cy="2040900"/>
          </a:xfrm>
          <a:prstGeom prst="roundRect">
            <a:avLst>
              <a:gd fmla="val 16667" name="adj"/>
            </a:avLst>
          </a:prstGeom>
          <a:noFill/>
          <a:ln>
            <a:noFill/>
          </a:ln>
          <a:effectLst>
            <a:outerShdw blurRad="271463" rotWithShape="0" algn="bl" dir="8280000" dist="190500">
              <a:srgbClr val="000000">
                <a:alpha val="37000"/>
              </a:srgbClr>
            </a:outerShdw>
          </a:effectLst>
        </p:spPr>
      </p:pic>
      <p:sp>
        <p:nvSpPr>
          <p:cNvPr id="120" name="Google Shape;120;p23"/>
          <p:cNvSpPr txBox="1"/>
          <p:nvPr>
            <p:ph type="ctrTitle"/>
          </p:nvPr>
        </p:nvSpPr>
        <p:spPr>
          <a:xfrm>
            <a:off x="137700" y="2886275"/>
            <a:ext cx="3324600" cy="126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300"/>
              <a:t>Atiq Israk Niloy</a:t>
            </a:r>
            <a:endParaRPr sz="2300"/>
          </a:p>
          <a:p>
            <a:pPr indent="0" lvl="0" marL="0" rtl="0" algn="ctr">
              <a:spcBef>
                <a:spcPts val="0"/>
              </a:spcBef>
              <a:spcAft>
                <a:spcPts val="0"/>
              </a:spcAft>
              <a:buNone/>
            </a:pPr>
            <a:r>
              <a:rPr lang="en" sz="1700">
                <a:solidFill>
                  <a:srgbClr val="666666"/>
                </a:solidFill>
              </a:rPr>
              <a:t>Researcher</a:t>
            </a:r>
            <a:endParaRPr sz="1700">
              <a:solidFill>
                <a:srgbClr val="666666"/>
              </a:solidFill>
            </a:endParaRPr>
          </a:p>
          <a:p>
            <a:pPr indent="0" lvl="0" marL="0" rtl="0" algn="ctr">
              <a:spcBef>
                <a:spcPts val="0"/>
              </a:spcBef>
              <a:spcAft>
                <a:spcPts val="0"/>
              </a:spcAft>
              <a:buNone/>
            </a:pPr>
            <a:r>
              <a:rPr lang="en" sz="1700">
                <a:solidFill>
                  <a:srgbClr val="1155CC"/>
                </a:solidFill>
              </a:rPr>
              <a:t>Metagenomic Assembly</a:t>
            </a:r>
            <a:endParaRPr sz="1700">
              <a:solidFill>
                <a:srgbClr val="1155CC"/>
              </a:solidFill>
            </a:endParaRPr>
          </a:p>
          <a:p>
            <a:pPr indent="0" lvl="0" marL="0" rtl="0" algn="ctr">
              <a:spcBef>
                <a:spcPts val="0"/>
              </a:spcBef>
              <a:spcAft>
                <a:spcPts val="0"/>
              </a:spcAft>
              <a:buNone/>
            </a:pPr>
            <a:r>
              <a:rPr lang="en" sz="1700">
                <a:solidFill>
                  <a:schemeClr val="lt1"/>
                </a:solidFill>
              </a:rPr>
              <a:t>Southeast University</a:t>
            </a:r>
            <a:endParaRPr sz="1700">
              <a:solidFill>
                <a:schemeClr val="lt1"/>
              </a:solidFill>
            </a:endParaRPr>
          </a:p>
          <a:p>
            <a:pPr indent="0" lvl="0" marL="0" rtl="0" algn="ctr">
              <a:spcBef>
                <a:spcPts val="0"/>
              </a:spcBef>
              <a:spcAft>
                <a:spcPts val="0"/>
              </a:spcAft>
              <a:buNone/>
            </a:pPr>
            <a:r>
              <a:rPr lang="en" sz="1100">
                <a:solidFill>
                  <a:srgbClr val="434343"/>
                </a:solidFill>
              </a:rPr>
              <a:t>atiqisrak@gmail.com</a:t>
            </a:r>
            <a:endParaRPr sz="1100">
              <a:solidFill>
                <a:srgbClr val="43434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1000"/>
                                        <p:tgtEl>
                                          <p:spTgt spid="1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1000"/>
                                        <p:tgtEl>
                                          <p:spTgt spid="1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1000"/>
                                        <p:tgtEl>
                                          <p:spTgt spid="11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2" presetSubtype="2">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1000"/>
                                        <p:tgtEl>
                                          <p:spTgt spid="1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p:nvPr/>
        </p:nvSpPr>
        <p:spPr>
          <a:xfrm>
            <a:off x="720000" y="1953350"/>
            <a:ext cx="2836200" cy="1203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2"/>
          <p:cNvSpPr txBox="1"/>
          <p:nvPr>
            <p:ph idx="1" type="subTitle"/>
          </p:nvPr>
        </p:nvSpPr>
        <p:spPr>
          <a:xfrm>
            <a:off x="4799700" y="1689650"/>
            <a:ext cx="3989700" cy="173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Tips and bubbles are</a:t>
            </a:r>
            <a:endParaRPr sz="2100"/>
          </a:p>
          <a:p>
            <a:pPr indent="0" lvl="0" marL="0" rtl="0" algn="ctr">
              <a:spcBef>
                <a:spcPts val="0"/>
              </a:spcBef>
              <a:spcAft>
                <a:spcPts val="0"/>
              </a:spcAft>
              <a:buNone/>
            </a:pPr>
            <a:r>
              <a:rPr lang="en" sz="2100"/>
              <a:t>created by sequencing errors or biological variants, such</a:t>
            </a:r>
            <a:endParaRPr sz="2100"/>
          </a:p>
          <a:p>
            <a:pPr indent="0" lvl="0" marL="0" rtl="0" algn="ctr">
              <a:spcBef>
                <a:spcPts val="0"/>
              </a:spcBef>
              <a:spcAft>
                <a:spcPts val="0"/>
              </a:spcAft>
              <a:buNone/>
            </a:pPr>
            <a:r>
              <a:rPr lang="en" sz="2100"/>
              <a:t>as single </a:t>
            </a:r>
            <a:r>
              <a:rPr lang="en" sz="2100"/>
              <a:t>nucleotide</a:t>
            </a:r>
            <a:r>
              <a:rPr lang="en" sz="2100"/>
              <a:t> polymorphisms (SNPs). </a:t>
            </a:r>
            <a:endParaRPr sz="2100"/>
          </a:p>
        </p:txBody>
      </p:sp>
      <p:sp>
        <p:nvSpPr>
          <p:cNvPr id="187" name="Google Shape;187;p32"/>
          <p:cNvSpPr txBox="1"/>
          <p:nvPr>
            <p:ph type="ctrTitle"/>
          </p:nvPr>
        </p:nvSpPr>
        <p:spPr>
          <a:xfrm>
            <a:off x="984000" y="1679559"/>
            <a:ext cx="2343600" cy="178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Tips &amp; </a:t>
            </a:r>
            <a:r>
              <a:rPr lang="en"/>
              <a:t>Bubble</a:t>
            </a:r>
            <a:endParaRPr sz="2800"/>
          </a:p>
        </p:txBody>
      </p:sp>
      <p:cxnSp>
        <p:nvCxnSpPr>
          <p:cNvPr id="188" name="Google Shape;188;p32"/>
          <p:cNvCxnSpPr/>
          <p:nvPr/>
        </p:nvCxnSpPr>
        <p:spPr>
          <a:xfrm>
            <a:off x="3556200" y="2571759"/>
            <a:ext cx="909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3"/>
          <p:cNvSpPr/>
          <p:nvPr/>
        </p:nvSpPr>
        <p:spPr>
          <a:xfrm>
            <a:off x="720000" y="1953350"/>
            <a:ext cx="2836200" cy="1203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3"/>
          <p:cNvSpPr txBox="1"/>
          <p:nvPr>
            <p:ph idx="1" type="subTitle"/>
          </p:nvPr>
        </p:nvSpPr>
        <p:spPr>
          <a:xfrm>
            <a:off x="4799700" y="1689650"/>
            <a:ext cx="3989700" cy="173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Called for constructing the scaffold and for repeat resolution using paired-end information and long read information  </a:t>
            </a:r>
            <a:endParaRPr sz="2100"/>
          </a:p>
          <a:p>
            <a:pPr indent="0" lvl="0" marL="0" rtl="0" algn="ctr">
              <a:spcBef>
                <a:spcPts val="0"/>
              </a:spcBef>
              <a:spcAft>
                <a:spcPts val="0"/>
              </a:spcAft>
              <a:buNone/>
            </a:pPr>
            <a:r>
              <a:t/>
            </a:r>
            <a:endParaRPr sz="2100"/>
          </a:p>
        </p:txBody>
      </p:sp>
      <p:sp>
        <p:nvSpPr>
          <p:cNvPr id="195" name="Google Shape;195;p33"/>
          <p:cNvSpPr txBox="1"/>
          <p:nvPr>
            <p:ph type="ctrTitle"/>
          </p:nvPr>
        </p:nvSpPr>
        <p:spPr>
          <a:xfrm>
            <a:off x="984000" y="1679559"/>
            <a:ext cx="2343600" cy="178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Pebble &amp; </a:t>
            </a:r>
            <a:endParaRPr sz="2100"/>
          </a:p>
          <a:p>
            <a:pPr indent="0" lvl="0" marL="0" rtl="0" algn="ctr">
              <a:spcBef>
                <a:spcPts val="0"/>
              </a:spcBef>
              <a:spcAft>
                <a:spcPts val="0"/>
              </a:spcAft>
              <a:buNone/>
            </a:pPr>
            <a:r>
              <a:rPr lang="en" sz="2100"/>
              <a:t>Rock Band</a:t>
            </a:r>
            <a:endParaRPr sz="2800"/>
          </a:p>
        </p:txBody>
      </p:sp>
      <p:cxnSp>
        <p:nvCxnSpPr>
          <p:cNvPr id="196" name="Google Shape;196;p33"/>
          <p:cNvCxnSpPr/>
          <p:nvPr/>
        </p:nvCxnSpPr>
        <p:spPr>
          <a:xfrm>
            <a:off x="3556200" y="2571759"/>
            <a:ext cx="909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34"/>
          <p:cNvPicPr preferRelativeResize="0"/>
          <p:nvPr/>
        </p:nvPicPr>
        <p:blipFill>
          <a:blip r:embed="rId3">
            <a:alphaModFix/>
          </a:blip>
          <a:stretch>
            <a:fillRect/>
          </a:stretch>
        </p:blipFill>
        <p:spPr>
          <a:xfrm>
            <a:off x="2708037" y="152400"/>
            <a:ext cx="3727929"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5"/>
          <p:cNvSpPr txBox="1"/>
          <p:nvPr>
            <p:ph type="ctrTitle"/>
          </p:nvPr>
        </p:nvSpPr>
        <p:spPr>
          <a:xfrm>
            <a:off x="615264" y="389903"/>
            <a:ext cx="16758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 de Velvet</a:t>
            </a:r>
            <a:endParaRPr/>
          </a:p>
        </p:txBody>
      </p:sp>
      <p:sp>
        <p:nvSpPr>
          <p:cNvPr id="207" name="Google Shape;207;p35"/>
          <p:cNvSpPr/>
          <p:nvPr/>
        </p:nvSpPr>
        <p:spPr>
          <a:xfrm>
            <a:off x="1003464" y="2059600"/>
            <a:ext cx="2085600" cy="20856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5"/>
          <p:cNvSpPr/>
          <p:nvPr/>
        </p:nvSpPr>
        <p:spPr>
          <a:xfrm rot="5400000">
            <a:off x="1376964" y="2017325"/>
            <a:ext cx="518700" cy="12657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5"/>
          <p:cNvSpPr/>
          <p:nvPr/>
        </p:nvSpPr>
        <p:spPr>
          <a:xfrm>
            <a:off x="3535639" y="1100650"/>
            <a:ext cx="2085600" cy="20856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5"/>
          <p:cNvSpPr/>
          <p:nvPr/>
        </p:nvSpPr>
        <p:spPr>
          <a:xfrm rot="5400000">
            <a:off x="3909139" y="1058375"/>
            <a:ext cx="518700" cy="12657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5"/>
          <p:cNvSpPr/>
          <p:nvPr/>
        </p:nvSpPr>
        <p:spPr>
          <a:xfrm>
            <a:off x="6054937" y="2059600"/>
            <a:ext cx="2085600" cy="20856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5"/>
          <p:cNvSpPr/>
          <p:nvPr/>
        </p:nvSpPr>
        <p:spPr>
          <a:xfrm rot="5400000">
            <a:off x="6428437" y="2017325"/>
            <a:ext cx="518700" cy="12657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5"/>
          <p:cNvSpPr txBox="1"/>
          <p:nvPr>
            <p:ph idx="4294967295" type="subTitle"/>
          </p:nvPr>
        </p:nvSpPr>
        <p:spPr>
          <a:xfrm>
            <a:off x="1225696" y="3230700"/>
            <a:ext cx="1818000" cy="99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solidFill>
                  <a:schemeClr val="lt1"/>
                </a:solidFill>
              </a:rPr>
              <a:t>The ordered set is cut whenever an overlap with another read begins or ends.</a:t>
            </a:r>
            <a:endParaRPr sz="1000">
              <a:solidFill>
                <a:schemeClr val="lt1"/>
              </a:solidFill>
            </a:endParaRPr>
          </a:p>
        </p:txBody>
      </p:sp>
      <p:sp>
        <p:nvSpPr>
          <p:cNvPr id="214" name="Google Shape;214;p35"/>
          <p:cNvSpPr txBox="1"/>
          <p:nvPr>
            <p:ph idx="4294967295" type="ctrTitle"/>
          </p:nvPr>
        </p:nvSpPr>
        <p:spPr>
          <a:xfrm>
            <a:off x="1225696" y="2922100"/>
            <a:ext cx="1302900" cy="3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Cutting</a:t>
            </a:r>
            <a:endParaRPr sz="1800">
              <a:solidFill>
                <a:schemeClr val="lt1"/>
              </a:solidFill>
            </a:endParaRPr>
          </a:p>
        </p:txBody>
      </p:sp>
      <p:sp>
        <p:nvSpPr>
          <p:cNvPr id="215" name="Google Shape;215;p35"/>
          <p:cNvSpPr txBox="1"/>
          <p:nvPr>
            <p:ph idx="4294967295" type="ctrTitle"/>
          </p:nvPr>
        </p:nvSpPr>
        <p:spPr>
          <a:xfrm>
            <a:off x="1225696" y="2457725"/>
            <a:ext cx="1302900" cy="38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accent1"/>
                </a:solidFill>
              </a:rPr>
              <a:t>01</a:t>
            </a:r>
            <a:endParaRPr sz="3000">
              <a:solidFill>
                <a:schemeClr val="accent1"/>
              </a:solidFill>
            </a:endParaRPr>
          </a:p>
        </p:txBody>
      </p:sp>
      <p:sp>
        <p:nvSpPr>
          <p:cNvPr id="216" name="Google Shape;216;p35"/>
          <p:cNvSpPr txBox="1"/>
          <p:nvPr>
            <p:ph idx="4294967295" type="subTitle"/>
          </p:nvPr>
        </p:nvSpPr>
        <p:spPr>
          <a:xfrm>
            <a:off x="6232362" y="3230700"/>
            <a:ext cx="1769700" cy="99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solidFill>
                  <a:schemeClr val="lt1"/>
                </a:solidFill>
              </a:rPr>
              <a:t>Connects 2 nodes by joining K of the first node with K-1 of the previous one.</a:t>
            </a:r>
            <a:endParaRPr sz="1000"/>
          </a:p>
        </p:txBody>
      </p:sp>
      <p:sp>
        <p:nvSpPr>
          <p:cNvPr id="217" name="Google Shape;217;p35"/>
          <p:cNvSpPr txBox="1"/>
          <p:nvPr>
            <p:ph idx="4294967295" type="ctrTitle"/>
          </p:nvPr>
        </p:nvSpPr>
        <p:spPr>
          <a:xfrm>
            <a:off x="6232350" y="2922100"/>
            <a:ext cx="2085600" cy="3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Connect Nodes</a:t>
            </a:r>
            <a:endParaRPr sz="1800">
              <a:solidFill>
                <a:schemeClr val="lt1"/>
              </a:solidFill>
            </a:endParaRPr>
          </a:p>
        </p:txBody>
      </p:sp>
      <p:sp>
        <p:nvSpPr>
          <p:cNvPr id="218" name="Google Shape;218;p35"/>
          <p:cNvSpPr txBox="1"/>
          <p:nvPr>
            <p:ph idx="4294967295" type="ctrTitle"/>
          </p:nvPr>
        </p:nvSpPr>
        <p:spPr>
          <a:xfrm>
            <a:off x="6232357" y="2457725"/>
            <a:ext cx="1302900" cy="38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accent1"/>
                </a:solidFill>
              </a:rPr>
              <a:t>03</a:t>
            </a:r>
            <a:endParaRPr sz="3000">
              <a:solidFill>
                <a:schemeClr val="accent1"/>
              </a:solidFill>
            </a:endParaRPr>
          </a:p>
        </p:txBody>
      </p:sp>
      <p:sp>
        <p:nvSpPr>
          <p:cNvPr id="219" name="Google Shape;219;p35"/>
          <p:cNvSpPr txBox="1"/>
          <p:nvPr>
            <p:ph idx="4294967295" type="subTitle"/>
          </p:nvPr>
        </p:nvSpPr>
        <p:spPr>
          <a:xfrm>
            <a:off x="3726596" y="2273630"/>
            <a:ext cx="1818000" cy="99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solidFill>
                  <a:schemeClr val="lt1"/>
                </a:solidFill>
              </a:rPr>
              <a:t>Create node of the original uninterrupted subset.</a:t>
            </a:r>
            <a:endParaRPr sz="1000"/>
          </a:p>
        </p:txBody>
      </p:sp>
      <p:sp>
        <p:nvSpPr>
          <p:cNvPr id="220" name="Google Shape;220;p35"/>
          <p:cNvSpPr txBox="1"/>
          <p:nvPr>
            <p:ph idx="4294967295" type="ctrTitle"/>
          </p:nvPr>
        </p:nvSpPr>
        <p:spPr>
          <a:xfrm>
            <a:off x="3726602" y="1965025"/>
            <a:ext cx="1894800" cy="3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Uninterrupted</a:t>
            </a:r>
            <a:endParaRPr sz="1800">
              <a:solidFill>
                <a:schemeClr val="lt1"/>
              </a:solidFill>
            </a:endParaRPr>
          </a:p>
        </p:txBody>
      </p:sp>
      <p:sp>
        <p:nvSpPr>
          <p:cNvPr id="221" name="Google Shape;221;p35"/>
          <p:cNvSpPr txBox="1"/>
          <p:nvPr>
            <p:ph idx="4294967295" type="ctrTitle"/>
          </p:nvPr>
        </p:nvSpPr>
        <p:spPr>
          <a:xfrm>
            <a:off x="3726596" y="1500655"/>
            <a:ext cx="1302900" cy="38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accent1"/>
                </a:solidFill>
              </a:rPr>
              <a:t>02</a:t>
            </a:r>
            <a:endParaRPr sz="3000">
              <a:solidFill>
                <a:schemeClr val="accent1"/>
              </a:solidFill>
            </a:endParaRPr>
          </a:p>
        </p:txBody>
      </p:sp>
      <p:sp>
        <p:nvSpPr>
          <p:cNvPr id="222" name="Google Shape;222;p35"/>
          <p:cNvSpPr/>
          <p:nvPr/>
        </p:nvSpPr>
        <p:spPr>
          <a:xfrm>
            <a:off x="693600" y="1053115"/>
            <a:ext cx="1212600" cy="45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6"/>
          <p:cNvSpPr txBox="1"/>
          <p:nvPr>
            <p:ph type="ctrTitle"/>
          </p:nvPr>
        </p:nvSpPr>
        <p:spPr>
          <a:xfrm>
            <a:off x="615264" y="389903"/>
            <a:ext cx="16758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Functions</a:t>
            </a:r>
            <a:endParaRPr/>
          </a:p>
        </p:txBody>
      </p:sp>
      <p:sp>
        <p:nvSpPr>
          <p:cNvPr id="228" name="Google Shape;228;p36"/>
          <p:cNvSpPr/>
          <p:nvPr/>
        </p:nvSpPr>
        <p:spPr>
          <a:xfrm>
            <a:off x="1003464" y="2059600"/>
            <a:ext cx="2085600" cy="20856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6"/>
          <p:cNvSpPr/>
          <p:nvPr/>
        </p:nvSpPr>
        <p:spPr>
          <a:xfrm rot="5400000">
            <a:off x="1376964" y="2017325"/>
            <a:ext cx="518700" cy="12657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6"/>
          <p:cNvSpPr/>
          <p:nvPr/>
        </p:nvSpPr>
        <p:spPr>
          <a:xfrm>
            <a:off x="3535639" y="1100650"/>
            <a:ext cx="2085600" cy="20856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6"/>
          <p:cNvSpPr/>
          <p:nvPr/>
        </p:nvSpPr>
        <p:spPr>
          <a:xfrm rot="5400000">
            <a:off x="3909139" y="1058375"/>
            <a:ext cx="518700" cy="12657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6"/>
          <p:cNvSpPr/>
          <p:nvPr/>
        </p:nvSpPr>
        <p:spPr>
          <a:xfrm>
            <a:off x="6054937" y="2059600"/>
            <a:ext cx="2085600" cy="2085600"/>
          </a:xfrm>
          <a:prstGeom prst="roundRect">
            <a:avLst>
              <a:gd fmla="val 16667"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6"/>
          <p:cNvSpPr/>
          <p:nvPr/>
        </p:nvSpPr>
        <p:spPr>
          <a:xfrm rot="5400000">
            <a:off x="6428437" y="2017325"/>
            <a:ext cx="518700" cy="12657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6"/>
          <p:cNvSpPr txBox="1"/>
          <p:nvPr>
            <p:ph idx="4294967295" type="subTitle"/>
          </p:nvPr>
        </p:nvSpPr>
        <p:spPr>
          <a:xfrm>
            <a:off x="1225696" y="3230700"/>
            <a:ext cx="1818000" cy="99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solidFill>
                  <a:schemeClr val="lt1"/>
                </a:solidFill>
              </a:rPr>
              <a:t>Join 1 ending and 1 </a:t>
            </a:r>
            <a:r>
              <a:rPr lang="en" sz="1000">
                <a:solidFill>
                  <a:schemeClr val="lt1"/>
                </a:solidFill>
              </a:rPr>
              <a:t>beginning</a:t>
            </a:r>
            <a:r>
              <a:rPr lang="en" sz="1000">
                <a:solidFill>
                  <a:schemeClr val="lt1"/>
                </a:solidFill>
              </a:rPr>
              <a:t> edge</a:t>
            </a:r>
            <a:endParaRPr sz="1000">
              <a:solidFill>
                <a:schemeClr val="lt1"/>
              </a:solidFill>
            </a:endParaRPr>
          </a:p>
        </p:txBody>
      </p:sp>
      <p:sp>
        <p:nvSpPr>
          <p:cNvPr id="235" name="Google Shape;235;p36"/>
          <p:cNvSpPr txBox="1"/>
          <p:nvPr>
            <p:ph idx="4294967295" type="ctrTitle"/>
          </p:nvPr>
        </p:nvSpPr>
        <p:spPr>
          <a:xfrm>
            <a:off x="1225702" y="2922100"/>
            <a:ext cx="1863300" cy="3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Simplification</a:t>
            </a:r>
            <a:endParaRPr sz="1800">
              <a:solidFill>
                <a:schemeClr val="lt1"/>
              </a:solidFill>
            </a:endParaRPr>
          </a:p>
        </p:txBody>
      </p:sp>
      <p:sp>
        <p:nvSpPr>
          <p:cNvPr id="236" name="Google Shape;236;p36"/>
          <p:cNvSpPr txBox="1"/>
          <p:nvPr>
            <p:ph idx="4294967295" type="ctrTitle"/>
          </p:nvPr>
        </p:nvSpPr>
        <p:spPr>
          <a:xfrm>
            <a:off x="1225696" y="2457725"/>
            <a:ext cx="1302900" cy="38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accent1"/>
                </a:solidFill>
              </a:rPr>
              <a:t>04</a:t>
            </a:r>
            <a:endParaRPr sz="3000">
              <a:solidFill>
                <a:schemeClr val="accent1"/>
              </a:solidFill>
            </a:endParaRPr>
          </a:p>
        </p:txBody>
      </p:sp>
      <p:sp>
        <p:nvSpPr>
          <p:cNvPr id="237" name="Google Shape;237;p36"/>
          <p:cNvSpPr txBox="1"/>
          <p:nvPr>
            <p:ph idx="4294967295" type="subTitle"/>
          </p:nvPr>
        </p:nvSpPr>
        <p:spPr>
          <a:xfrm>
            <a:off x="6232362" y="3230700"/>
            <a:ext cx="1769700" cy="99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solidFill>
                  <a:schemeClr val="lt1"/>
                </a:solidFill>
              </a:rPr>
              <a:t>Loops are merged</a:t>
            </a:r>
            <a:endParaRPr sz="1000"/>
          </a:p>
        </p:txBody>
      </p:sp>
      <p:sp>
        <p:nvSpPr>
          <p:cNvPr id="238" name="Google Shape;238;p36"/>
          <p:cNvSpPr txBox="1"/>
          <p:nvPr>
            <p:ph idx="4294967295" type="ctrTitle"/>
          </p:nvPr>
        </p:nvSpPr>
        <p:spPr>
          <a:xfrm>
            <a:off x="6232350" y="2922100"/>
            <a:ext cx="2085600" cy="3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Bubble</a:t>
            </a:r>
            <a:endParaRPr sz="1800">
              <a:solidFill>
                <a:schemeClr val="lt1"/>
              </a:solidFill>
            </a:endParaRPr>
          </a:p>
        </p:txBody>
      </p:sp>
      <p:sp>
        <p:nvSpPr>
          <p:cNvPr id="239" name="Google Shape;239;p36"/>
          <p:cNvSpPr txBox="1"/>
          <p:nvPr>
            <p:ph idx="4294967295" type="ctrTitle"/>
          </p:nvPr>
        </p:nvSpPr>
        <p:spPr>
          <a:xfrm>
            <a:off x="6232357" y="2457725"/>
            <a:ext cx="1302900" cy="38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accent1"/>
                </a:solidFill>
              </a:rPr>
              <a:t>06</a:t>
            </a:r>
            <a:endParaRPr sz="3000">
              <a:solidFill>
                <a:schemeClr val="accent1"/>
              </a:solidFill>
            </a:endParaRPr>
          </a:p>
        </p:txBody>
      </p:sp>
      <p:sp>
        <p:nvSpPr>
          <p:cNvPr id="240" name="Google Shape;240;p36"/>
          <p:cNvSpPr txBox="1"/>
          <p:nvPr>
            <p:ph idx="4294967295" type="subTitle"/>
          </p:nvPr>
        </p:nvSpPr>
        <p:spPr>
          <a:xfrm>
            <a:off x="3726596" y="2273630"/>
            <a:ext cx="1818000" cy="99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solidFill>
                  <a:schemeClr val="lt1"/>
                </a:solidFill>
              </a:rPr>
              <a:t>Chain of nodes disconnected on one end is removed.</a:t>
            </a:r>
            <a:endParaRPr sz="1000"/>
          </a:p>
        </p:txBody>
      </p:sp>
      <p:sp>
        <p:nvSpPr>
          <p:cNvPr id="241" name="Google Shape;241;p36"/>
          <p:cNvSpPr txBox="1"/>
          <p:nvPr>
            <p:ph idx="4294967295" type="ctrTitle"/>
          </p:nvPr>
        </p:nvSpPr>
        <p:spPr>
          <a:xfrm>
            <a:off x="3726602" y="1965025"/>
            <a:ext cx="1894800" cy="3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Tip removal</a:t>
            </a:r>
            <a:endParaRPr sz="1800">
              <a:solidFill>
                <a:schemeClr val="lt1"/>
              </a:solidFill>
            </a:endParaRPr>
          </a:p>
        </p:txBody>
      </p:sp>
      <p:sp>
        <p:nvSpPr>
          <p:cNvPr id="242" name="Google Shape;242;p36"/>
          <p:cNvSpPr txBox="1"/>
          <p:nvPr>
            <p:ph idx="4294967295" type="ctrTitle"/>
          </p:nvPr>
        </p:nvSpPr>
        <p:spPr>
          <a:xfrm>
            <a:off x="3726596" y="1500655"/>
            <a:ext cx="1302900" cy="38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accent1"/>
                </a:solidFill>
              </a:rPr>
              <a:t>05</a:t>
            </a:r>
            <a:endParaRPr sz="3000">
              <a:solidFill>
                <a:schemeClr val="accent1"/>
              </a:solidFill>
            </a:endParaRPr>
          </a:p>
        </p:txBody>
      </p:sp>
      <p:sp>
        <p:nvSpPr>
          <p:cNvPr id="243" name="Google Shape;243;p36"/>
          <p:cNvSpPr/>
          <p:nvPr/>
        </p:nvSpPr>
        <p:spPr>
          <a:xfrm>
            <a:off x="693600" y="1053115"/>
            <a:ext cx="1212600" cy="45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7"/>
          <p:cNvSpPr txBox="1"/>
          <p:nvPr>
            <p:ph idx="15" type="ctrTitle"/>
          </p:nvPr>
        </p:nvSpPr>
        <p:spPr>
          <a:xfrm>
            <a:off x="622796" y="388836"/>
            <a:ext cx="16758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Metavelvet</a:t>
            </a:r>
            <a:endParaRPr sz="3600"/>
          </a:p>
        </p:txBody>
      </p:sp>
      <p:sp>
        <p:nvSpPr>
          <p:cNvPr id="249" name="Google Shape;249;p37"/>
          <p:cNvSpPr txBox="1"/>
          <p:nvPr>
            <p:ph idx="7" type="subTitle"/>
          </p:nvPr>
        </p:nvSpPr>
        <p:spPr>
          <a:xfrm>
            <a:off x="4840236" y="2792175"/>
            <a:ext cx="2052600" cy="83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Decomposition of the constructed de</a:t>
            </a:r>
            <a:endParaRPr sz="1500"/>
          </a:p>
          <a:p>
            <a:pPr indent="0" lvl="0" marL="0" rtl="0" algn="ctr">
              <a:spcBef>
                <a:spcPts val="0"/>
              </a:spcBef>
              <a:spcAft>
                <a:spcPts val="0"/>
              </a:spcAft>
              <a:buNone/>
            </a:pPr>
            <a:r>
              <a:rPr lang="en" sz="1500"/>
              <a:t>Bruijn graph into individual subgraphs.  </a:t>
            </a:r>
            <a:endParaRPr sz="1500"/>
          </a:p>
          <a:p>
            <a:pPr indent="0" lvl="0" marL="0" rtl="0" algn="ctr">
              <a:spcBef>
                <a:spcPts val="0"/>
              </a:spcBef>
              <a:spcAft>
                <a:spcPts val="0"/>
              </a:spcAft>
              <a:buNone/>
            </a:pPr>
            <a:r>
              <a:t/>
            </a:r>
            <a:endParaRPr sz="1500"/>
          </a:p>
        </p:txBody>
      </p:sp>
      <p:sp>
        <p:nvSpPr>
          <p:cNvPr id="250" name="Google Shape;250;p37"/>
          <p:cNvSpPr txBox="1"/>
          <p:nvPr>
            <p:ph idx="8" type="title"/>
          </p:nvPr>
        </p:nvSpPr>
        <p:spPr>
          <a:xfrm>
            <a:off x="5060487" y="967474"/>
            <a:ext cx="135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51" name="Google Shape;251;p37"/>
          <p:cNvSpPr txBox="1"/>
          <p:nvPr>
            <p:ph idx="1" type="subTitle"/>
          </p:nvPr>
        </p:nvSpPr>
        <p:spPr>
          <a:xfrm>
            <a:off x="361500" y="2953106"/>
            <a:ext cx="20526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Construction of a de Bruijn graph from the input reads.  </a:t>
            </a:r>
            <a:endParaRPr sz="1500"/>
          </a:p>
          <a:p>
            <a:pPr indent="0" lvl="0" marL="0" rtl="0" algn="ctr">
              <a:spcBef>
                <a:spcPts val="0"/>
              </a:spcBef>
              <a:spcAft>
                <a:spcPts val="0"/>
              </a:spcAft>
              <a:buNone/>
            </a:pPr>
            <a:r>
              <a:t/>
            </a:r>
            <a:endParaRPr sz="1500"/>
          </a:p>
        </p:txBody>
      </p:sp>
      <p:sp>
        <p:nvSpPr>
          <p:cNvPr id="252" name="Google Shape;252;p37"/>
          <p:cNvSpPr txBox="1"/>
          <p:nvPr>
            <p:ph idx="2" type="title"/>
          </p:nvPr>
        </p:nvSpPr>
        <p:spPr>
          <a:xfrm>
            <a:off x="900738" y="1059750"/>
            <a:ext cx="135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53" name="Google Shape;253;p37"/>
          <p:cNvSpPr txBox="1"/>
          <p:nvPr>
            <p:ph idx="4" type="subTitle"/>
          </p:nvPr>
        </p:nvSpPr>
        <p:spPr>
          <a:xfrm>
            <a:off x="2414210" y="3443029"/>
            <a:ext cx="20526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Detection of multiple peaks on k-mer frequency</a:t>
            </a:r>
            <a:endParaRPr sz="1500"/>
          </a:p>
          <a:p>
            <a:pPr indent="0" lvl="0" marL="0" rtl="0" algn="ctr">
              <a:spcBef>
                <a:spcPts val="0"/>
              </a:spcBef>
              <a:spcAft>
                <a:spcPts val="0"/>
              </a:spcAft>
              <a:buNone/>
            </a:pPr>
            <a:r>
              <a:rPr lang="en" sz="1500"/>
              <a:t>distribution.  </a:t>
            </a:r>
            <a:endParaRPr sz="1500"/>
          </a:p>
          <a:p>
            <a:pPr indent="0" lvl="0" marL="0" rtl="0" algn="ctr">
              <a:spcBef>
                <a:spcPts val="0"/>
              </a:spcBef>
              <a:spcAft>
                <a:spcPts val="0"/>
              </a:spcAft>
              <a:buNone/>
            </a:pPr>
            <a:r>
              <a:t/>
            </a:r>
            <a:endParaRPr sz="1500"/>
          </a:p>
        </p:txBody>
      </p:sp>
      <p:sp>
        <p:nvSpPr>
          <p:cNvPr id="254" name="Google Shape;254;p37"/>
          <p:cNvSpPr txBox="1"/>
          <p:nvPr>
            <p:ph idx="5" type="title"/>
          </p:nvPr>
        </p:nvSpPr>
        <p:spPr>
          <a:xfrm>
            <a:off x="2774363" y="1665346"/>
            <a:ext cx="135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55" name="Google Shape;255;p37"/>
          <p:cNvSpPr txBox="1"/>
          <p:nvPr>
            <p:ph idx="13" type="subTitle"/>
          </p:nvPr>
        </p:nvSpPr>
        <p:spPr>
          <a:xfrm>
            <a:off x="6892952" y="3525497"/>
            <a:ext cx="20526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Assembly of</a:t>
            </a:r>
            <a:endParaRPr sz="1500"/>
          </a:p>
          <a:p>
            <a:pPr indent="0" lvl="0" marL="0" rtl="0" algn="ctr">
              <a:spcBef>
                <a:spcPts val="0"/>
              </a:spcBef>
              <a:spcAft>
                <a:spcPts val="0"/>
              </a:spcAft>
              <a:buNone/>
            </a:pPr>
            <a:r>
              <a:rPr lang="en" sz="1500"/>
              <a:t>contigs and scaffolds based on the decomposed subgraphs.  </a:t>
            </a:r>
            <a:endParaRPr sz="1500"/>
          </a:p>
          <a:p>
            <a:pPr indent="0" lvl="0" marL="0" rtl="0" algn="ctr">
              <a:spcBef>
                <a:spcPts val="0"/>
              </a:spcBef>
              <a:spcAft>
                <a:spcPts val="0"/>
              </a:spcAft>
              <a:buNone/>
            </a:pPr>
            <a:r>
              <a:t/>
            </a:r>
            <a:endParaRPr sz="1500"/>
          </a:p>
        </p:txBody>
      </p:sp>
      <p:sp>
        <p:nvSpPr>
          <p:cNvPr id="256" name="Google Shape;256;p37"/>
          <p:cNvSpPr txBox="1"/>
          <p:nvPr>
            <p:ph idx="14" type="title"/>
          </p:nvPr>
        </p:nvSpPr>
        <p:spPr>
          <a:xfrm>
            <a:off x="6966986" y="1665356"/>
            <a:ext cx="1350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cxnSp>
        <p:nvCxnSpPr>
          <p:cNvPr id="257" name="Google Shape;257;p37"/>
          <p:cNvCxnSpPr/>
          <p:nvPr/>
        </p:nvCxnSpPr>
        <p:spPr>
          <a:xfrm>
            <a:off x="1576050" y="1819375"/>
            <a:ext cx="0" cy="951900"/>
          </a:xfrm>
          <a:prstGeom prst="straightConnector1">
            <a:avLst/>
          </a:prstGeom>
          <a:noFill/>
          <a:ln cap="flat" cmpd="sng" w="9525">
            <a:solidFill>
              <a:schemeClr val="lt1"/>
            </a:solidFill>
            <a:prstDash val="solid"/>
            <a:round/>
            <a:headEnd len="med" w="med" type="none"/>
            <a:tailEnd len="med" w="med" type="none"/>
          </a:ln>
        </p:spPr>
      </p:cxnSp>
      <p:cxnSp>
        <p:nvCxnSpPr>
          <p:cNvPr id="258" name="Google Shape;258;p37"/>
          <p:cNvCxnSpPr/>
          <p:nvPr/>
        </p:nvCxnSpPr>
        <p:spPr>
          <a:xfrm>
            <a:off x="5735799" y="1727088"/>
            <a:ext cx="0" cy="951900"/>
          </a:xfrm>
          <a:prstGeom prst="straightConnector1">
            <a:avLst/>
          </a:prstGeom>
          <a:noFill/>
          <a:ln cap="flat" cmpd="sng" w="9525">
            <a:solidFill>
              <a:schemeClr val="lt1"/>
            </a:solidFill>
            <a:prstDash val="solid"/>
            <a:round/>
            <a:headEnd len="med" w="med" type="none"/>
            <a:tailEnd len="med" w="med" type="none"/>
          </a:ln>
        </p:spPr>
      </p:cxnSp>
      <p:cxnSp>
        <p:nvCxnSpPr>
          <p:cNvPr id="259" name="Google Shape;259;p37"/>
          <p:cNvCxnSpPr/>
          <p:nvPr/>
        </p:nvCxnSpPr>
        <p:spPr>
          <a:xfrm>
            <a:off x="3453375" y="2398725"/>
            <a:ext cx="0" cy="951900"/>
          </a:xfrm>
          <a:prstGeom prst="straightConnector1">
            <a:avLst/>
          </a:prstGeom>
          <a:noFill/>
          <a:ln cap="flat" cmpd="sng" w="9525">
            <a:solidFill>
              <a:schemeClr val="lt1"/>
            </a:solidFill>
            <a:prstDash val="solid"/>
            <a:round/>
            <a:headEnd len="med" w="med" type="none"/>
            <a:tailEnd len="med" w="med" type="none"/>
          </a:ln>
        </p:spPr>
      </p:cxnSp>
      <p:cxnSp>
        <p:nvCxnSpPr>
          <p:cNvPr id="260" name="Google Shape;260;p37"/>
          <p:cNvCxnSpPr/>
          <p:nvPr/>
        </p:nvCxnSpPr>
        <p:spPr>
          <a:xfrm>
            <a:off x="7642274" y="2601425"/>
            <a:ext cx="0" cy="951900"/>
          </a:xfrm>
          <a:prstGeom prst="straightConnector1">
            <a:avLst/>
          </a:prstGeom>
          <a:noFill/>
          <a:ln cap="flat" cmpd="sng" w="9525">
            <a:solidFill>
              <a:schemeClr val="lt1"/>
            </a:solidFill>
            <a:prstDash val="solid"/>
            <a:round/>
            <a:headEnd len="med" w="med" type="none"/>
            <a:tailEnd len="med" w="med" type="none"/>
          </a:ln>
        </p:spPr>
      </p:cxnSp>
      <p:sp>
        <p:nvSpPr>
          <p:cNvPr id="261" name="Google Shape;261;p37"/>
          <p:cNvSpPr/>
          <p:nvPr/>
        </p:nvSpPr>
        <p:spPr>
          <a:xfrm>
            <a:off x="672325" y="776758"/>
            <a:ext cx="1021500" cy="45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8"/>
          <p:cNvSpPr/>
          <p:nvPr/>
        </p:nvSpPr>
        <p:spPr>
          <a:xfrm>
            <a:off x="720000" y="1953350"/>
            <a:ext cx="2836200" cy="1203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8"/>
          <p:cNvSpPr txBox="1"/>
          <p:nvPr>
            <p:ph idx="1" type="subTitle"/>
          </p:nvPr>
        </p:nvSpPr>
        <p:spPr>
          <a:xfrm>
            <a:off x="4799700" y="1689650"/>
            <a:ext cx="3989700" cy="17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Shared Nodes</a:t>
            </a:r>
            <a:endParaRPr sz="2100"/>
          </a:p>
        </p:txBody>
      </p:sp>
      <p:sp>
        <p:nvSpPr>
          <p:cNvPr id="268" name="Google Shape;268;p38"/>
          <p:cNvSpPr txBox="1"/>
          <p:nvPr>
            <p:ph type="ctrTitle"/>
          </p:nvPr>
        </p:nvSpPr>
        <p:spPr>
          <a:xfrm>
            <a:off x="984000" y="1679559"/>
            <a:ext cx="2343600" cy="178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Chimeric Nodes</a:t>
            </a:r>
            <a:endParaRPr sz="2800"/>
          </a:p>
        </p:txBody>
      </p:sp>
      <p:cxnSp>
        <p:nvCxnSpPr>
          <p:cNvPr id="269" name="Google Shape;269;p38"/>
          <p:cNvCxnSpPr/>
          <p:nvPr/>
        </p:nvCxnSpPr>
        <p:spPr>
          <a:xfrm>
            <a:off x="3556200" y="2571759"/>
            <a:ext cx="909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9"/>
          <p:cNvSpPr txBox="1"/>
          <p:nvPr>
            <p:ph type="ctrTitle"/>
          </p:nvPr>
        </p:nvSpPr>
        <p:spPr>
          <a:xfrm>
            <a:off x="1036050" y="553550"/>
            <a:ext cx="7071900" cy="178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Compared with</a:t>
            </a:r>
            <a:endParaRPr/>
          </a:p>
          <a:p>
            <a:pPr indent="-406400" lvl="0" marL="457200" rtl="0" algn="ctr">
              <a:spcBef>
                <a:spcPts val="0"/>
              </a:spcBef>
              <a:spcAft>
                <a:spcPts val="0"/>
              </a:spcAft>
              <a:buClr>
                <a:srgbClr val="FFC800"/>
              </a:buClr>
              <a:buSzPts val="2800"/>
              <a:buAutoNum type="arabicPeriod"/>
            </a:pPr>
            <a:r>
              <a:rPr lang="en"/>
              <a:t>Velvet</a:t>
            </a:r>
            <a:endParaRPr/>
          </a:p>
          <a:p>
            <a:pPr indent="-406400" lvl="0" marL="457200" rtl="0" algn="ctr">
              <a:spcBef>
                <a:spcPts val="0"/>
              </a:spcBef>
              <a:spcAft>
                <a:spcPts val="0"/>
              </a:spcAft>
              <a:buClr>
                <a:srgbClr val="FFC800"/>
              </a:buClr>
              <a:buSzPts val="2800"/>
              <a:buAutoNum type="arabicPeriod"/>
            </a:pPr>
            <a:r>
              <a:rPr lang="en"/>
              <a:t>SOAP</a:t>
            </a:r>
            <a:endParaRPr/>
          </a:p>
          <a:p>
            <a:pPr indent="-406400" lvl="0" marL="457200" rtl="0" algn="ctr">
              <a:spcBef>
                <a:spcPts val="0"/>
              </a:spcBef>
              <a:spcAft>
                <a:spcPts val="0"/>
              </a:spcAft>
              <a:buClr>
                <a:srgbClr val="FFC800"/>
              </a:buClr>
              <a:buSzPts val="2800"/>
              <a:buAutoNum type="arabicPeriod"/>
            </a:pPr>
            <a:r>
              <a:rPr lang="en"/>
              <a:t>Meta-IDBA</a:t>
            </a:r>
            <a:endParaRPr/>
          </a:p>
        </p:txBody>
      </p:sp>
      <p:sp>
        <p:nvSpPr>
          <p:cNvPr id="275" name="Google Shape;275;p39"/>
          <p:cNvSpPr txBox="1"/>
          <p:nvPr>
            <p:ph type="ctrTitle"/>
          </p:nvPr>
        </p:nvSpPr>
        <p:spPr>
          <a:xfrm>
            <a:off x="1153700" y="2652125"/>
            <a:ext cx="7071900" cy="17844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Meta Velvet Performed the best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Google Shape;280;p40"/>
          <p:cNvPicPr preferRelativeResize="0"/>
          <p:nvPr/>
        </p:nvPicPr>
        <p:blipFill>
          <a:blip r:embed="rId3">
            <a:alphaModFix/>
          </a:blip>
          <a:stretch>
            <a:fillRect/>
          </a:stretch>
        </p:blipFill>
        <p:spPr>
          <a:xfrm>
            <a:off x="152400" y="152400"/>
            <a:ext cx="8760855"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pic>
        <p:nvPicPr>
          <p:cNvPr id="285" name="Google Shape;285;p41"/>
          <p:cNvPicPr preferRelativeResize="0"/>
          <p:nvPr/>
        </p:nvPicPr>
        <p:blipFill>
          <a:blip r:embed="rId3">
            <a:alphaModFix/>
          </a:blip>
          <a:stretch>
            <a:fillRect/>
          </a:stretch>
        </p:blipFill>
        <p:spPr>
          <a:xfrm>
            <a:off x="1346200" y="152400"/>
            <a:ext cx="6451601" cy="4838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4"/>
          <p:cNvSpPr txBox="1"/>
          <p:nvPr>
            <p:ph type="ctrTitle"/>
          </p:nvPr>
        </p:nvSpPr>
        <p:spPr>
          <a:xfrm>
            <a:off x="621375" y="159600"/>
            <a:ext cx="5425800" cy="38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 and Introduction</a:t>
            </a:r>
            <a:endParaRPr/>
          </a:p>
        </p:txBody>
      </p:sp>
      <p:sp>
        <p:nvSpPr>
          <p:cNvPr id="126" name="Google Shape;126;p24"/>
          <p:cNvSpPr/>
          <p:nvPr/>
        </p:nvSpPr>
        <p:spPr>
          <a:xfrm>
            <a:off x="700550" y="610044"/>
            <a:ext cx="2227200" cy="45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4"/>
          <p:cNvSpPr txBox="1"/>
          <p:nvPr/>
        </p:nvSpPr>
        <p:spPr>
          <a:xfrm>
            <a:off x="621375" y="543300"/>
            <a:ext cx="7766400" cy="43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FFFFFF"/>
              </a:solidFill>
            </a:endParaRPr>
          </a:p>
          <a:p>
            <a:pPr indent="-317500" lvl="0" marL="457200" rtl="0" algn="l">
              <a:spcBef>
                <a:spcPts val="0"/>
              </a:spcBef>
              <a:spcAft>
                <a:spcPts val="0"/>
              </a:spcAft>
              <a:buClr>
                <a:srgbClr val="FFFFFF"/>
              </a:buClr>
              <a:buSzPts val="1400"/>
              <a:buAutoNum type="arabicPeriod"/>
            </a:pPr>
            <a:r>
              <a:rPr b="1" lang="en">
                <a:solidFill>
                  <a:srgbClr val="FFFFFF"/>
                </a:solidFill>
              </a:rPr>
              <a:t>A limitation of a single-genome assembler for de novo metagenome assembly is that sequences of highly abundant species are likely misidentified as repeats in a single genome, resulting in a number of small fragmented scaffolds. </a:t>
            </a:r>
            <a:endParaRPr b="1">
              <a:solidFill>
                <a:srgbClr val="FFFFFF"/>
              </a:solidFill>
            </a:endParaRPr>
          </a:p>
          <a:p>
            <a:pPr indent="0" lvl="0" marL="457200" rtl="0" algn="l">
              <a:spcBef>
                <a:spcPts val="0"/>
              </a:spcBef>
              <a:spcAft>
                <a:spcPts val="0"/>
              </a:spcAft>
              <a:buNone/>
            </a:pPr>
            <a:r>
              <a:t/>
            </a:r>
            <a:endParaRPr b="1">
              <a:solidFill>
                <a:srgbClr val="FFFFFF"/>
              </a:solidFill>
            </a:endParaRPr>
          </a:p>
          <a:p>
            <a:pPr indent="-317500" lvl="0" marL="457200" rtl="0" algn="l">
              <a:spcBef>
                <a:spcPts val="0"/>
              </a:spcBef>
              <a:spcAft>
                <a:spcPts val="0"/>
              </a:spcAft>
              <a:buClr>
                <a:srgbClr val="FFFFFF"/>
              </a:buClr>
              <a:buSzPts val="1400"/>
              <a:buAutoNum type="arabicPeriod"/>
            </a:pPr>
            <a:r>
              <a:rPr b="1" lang="en">
                <a:solidFill>
                  <a:srgbClr val="FFFFFF"/>
                </a:solidFill>
              </a:rPr>
              <a:t>The de Bruijn graph-based assembly program identifies the overlaps between reads using a de Bruijn graph and merges the reads to reconstruct longer sequences.</a:t>
            </a:r>
            <a:endParaRPr b="1">
              <a:solidFill>
                <a:srgbClr val="FFFFFF"/>
              </a:solidFill>
            </a:endParaRPr>
          </a:p>
          <a:p>
            <a:pPr indent="0" lvl="0" marL="457200" rtl="0" algn="l">
              <a:spcBef>
                <a:spcPts val="0"/>
              </a:spcBef>
              <a:spcAft>
                <a:spcPts val="0"/>
              </a:spcAft>
              <a:buNone/>
            </a:pPr>
            <a:r>
              <a:rPr b="1" lang="en">
                <a:solidFill>
                  <a:srgbClr val="FFFFFF"/>
                </a:solidFill>
              </a:rPr>
              <a:t> </a:t>
            </a:r>
            <a:endParaRPr b="1">
              <a:solidFill>
                <a:srgbClr val="FFFFFF"/>
              </a:solidFill>
            </a:endParaRPr>
          </a:p>
          <a:p>
            <a:pPr indent="-317500" lvl="0" marL="457200" rtl="0" algn="l">
              <a:spcBef>
                <a:spcPts val="0"/>
              </a:spcBef>
              <a:spcAft>
                <a:spcPts val="0"/>
              </a:spcAft>
              <a:buClr>
                <a:srgbClr val="FFFFFF"/>
              </a:buClr>
              <a:buSzPts val="1400"/>
              <a:buAutoNum type="arabicPeriod"/>
            </a:pPr>
            <a:r>
              <a:rPr b="1" lang="en">
                <a:solidFill>
                  <a:srgbClr val="FFFFFF"/>
                </a:solidFill>
              </a:rPr>
              <a:t>Our fundamental strategy for metagenome assembly was to consider that a de Bruijn graph constructed from mixed sequence reads of multiple species is equivalent to the mixture of multiple de Bruijn subgraphs, each of which is constructed from sequence reads of individual species and to decompose the mixed de Bruijn graph into individual subgraphs and build scaffolds based on each decomposed subgraph </a:t>
            </a:r>
            <a:endParaRPr b="1">
              <a:solidFill>
                <a:srgbClr val="FFFFFF"/>
              </a:solidFill>
            </a:endParaRPr>
          </a:p>
          <a:p>
            <a:pPr indent="0" lvl="0" marL="457200" rtl="0" algn="l">
              <a:spcBef>
                <a:spcPts val="0"/>
              </a:spcBef>
              <a:spcAft>
                <a:spcPts val="0"/>
              </a:spcAft>
              <a:buNone/>
            </a:pPr>
            <a:r>
              <a:t/>
            </a:r>
            <a:endParaRPr b="1">
              <a:solidFill>
                <a:srgbClr val="FFFFFF"/>
              </a:solidFill>
            </a:endParaRPr>
          </a:p>
          <a:p>
            <a:pPr indent="-317500" lvl="0" marL="457200" rtl="0" algn="l">
              <a:spcBef>
                <a:spcPts val="0"/>
              </a:spcBef>
              <a:spcAft>
                <a:spcPts val="0"/>
              </a:spcAft>
              <a:buClr>
                <a:srgbClr val="FFFFFF"/>
              </a:buClr>
              <a:buSzPts val="1400"/>
              <a:buAutoNum type="arabicPeriod"/>
            </a:pPr>
            <a:r>
              <a:rPr b="1" lang="en">
                <a:solidFill>
                  <a:srgbClr val="FFFFFF"/>
                </a:solidFill>
              </a:rPr>
              <a:t>We made use of two features, the coverage (abundance) difference and graph connectivity, for the decomposition of the de Bruijn graph.</a:t>
            </a:r>
            <a:endParaRPr b="1">
              <a:solidFill>
                <a:srgbClr val="FFFFFF"/>
              </a:solidFill>
            </a:endParaRPr>
          </a:p>
          <a:p>
            <a:pPr indent="0" lvl="0" marL="45720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b="1" lang="en">
                <a:solidFill>
                  <a:srgbClr val="FFFFFF"/>
                </a:solidFill>
              </a:rPr>
              <a:t> 5.	For simulated datasets, MetaVelvet succeeded in generating significantly higher		</a:t>
            </a:r>
            <a:r>
              <a:rPr b="1" lang="en">
                <a:solidFill>
                  <a:srgbClr val="FFFFFF"/>
                </a:solidFill>
              </a:rPr>
              <a:t>N 50 scores than any single-genome assemblers.</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457200" rtl="0" algn="l">
              <a:spcBef>
                <a:spcPts val="0"/>
              </a:spcBef>
              <a:spcAft>
                <a:spcPts val="0"/>
              </a:spcAft>
              <a:buNone/>
            </a:pPr>
            <a:r>
              <a:t/>
            </a:r>
            <a:endParaRPr b="1">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2"/>
          <p:cNvSpPr/>
          <p:nvPr/>
        </p:nvSpPr>
        <p:spPr>
          <a:xfrm>
            <a:off x="761700" y="1401425"/>
            <a:ext cx="2836200" cy="1203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2"/>
          <p:cNvSpPr txBox="1"/>
          <p:nvPr>
            <p:ph idx="1" type="subTitle"/>
          </p:nvPr>
        </p:nvSpPr>
        <p:spPr>
          <a:xfrm>
            <a:off x="4841400" y="1137725"/>
            <a:ext cx="3989700" cy="17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MetaVelvet</a:t>
            </a:r>
            <a:endParaRPr sz="2100"/>
          </a:p>
        </p:txBody>
      </p:sp>
      <p:sp>
        <p:nvSpPr>
          <p:cNvPr id="292" name="Google Shape;292;p42"/>
          <p:cNvSpPr txBox="1"/>
          <p:nvPr>
            <p:ph type="ctrTitle"/>
          </p:nvPr>
        </p:nvSpPr>
        <p:spPr>
          <a:xfrm>
            <a:off x="761700" y="1127625"/>
            <a:ext cx="2836200" cy="178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Order, Family, Genus</a:t>
            </a:r>
            <a:endParaRPr sz="2800"/>
          </a:p>
        </p:txBody>
      </p:sp>
      <p:cxnSp>
        <p:nvCxnSpPr>
          <p:cNvPr id="293" name="Google Shape;293;p42"/>
          <p:cNvCxnSpPr/>
          <p:nvPr/>
        </p:nvCxnSpPr>
        <p:spPr>
          <a:xfrm>
            <a:off x="3597900" y="2019834"/>
            <a:ext cx="909900" cy="0"/>
          </a:xfrm>
          <a:prstGeom prst="straightConnector1">
            <a:avLst/>
          </a:prstGeom>
          <a:noFill/>
          <a:ln cap="flat" cmpd="sng" w="9525">
            <a:solidFill>
              <a:schemeClr val="lt1"/>
            </a:solidFill>
            <a:prstDash val="solid"/>
            <a:round/>
            <a:headEnd len="med" w="med" type="none"/>
            <a:tailEnd len="med" w="med" type="none"/>
          </a:ln>
        </p:spPr>
      </p:cxnSp>
      <p:sp>
        <p:nvSpPr>
          <p:cNvPr id="294" name="Google Shape;294;p42"/>
          <p:cNvSpPr/>
          <p:nvPr/>
        </p:nvSpPr>
        <p:spPr>
          <a:xfrm>
            <a:off x="761700" y="3003175"/>
            <a:ext cx="2836200" cy="1203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2"/>
          <p:cNvSpPr txBox="1"/>
          <p:nvPr>
            <p:ph idx="1" type="subTitle"/>
          </p:nvPr>
        </p:nvSpPr>
        <p:spPr>
          <a:xfrm>
            <a:off x="4841400" y="2739475"/>
            <a:ext cx="3989700" cy="17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Meta-IDBA</a:t>
            </a:r>
            <a:endParaRPr sz="2100"/>
          </a:p>
        </p:txBody>
      </p:sp>
      <p:sp>
        <p:nvSpPr>
          <p:cNvPr id="296" name="Google Shape;296;p42"/>
          <p:cNvSpPr txBox="1"/>
          <p:nvPr>
            <p:ph type="ctrTitle"/>
          </p:nvPr>
        </p:nvSpPr>
        <p:spPr>
          <a:xfrm>
            <a:off x="761700" y="2729375"/>
            <a:ext cx="2836200" cy="178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Species</a:t>
            </a:r>
            <a:endParaRPr sz="2800"/>
          </a:p>
        </p:txBody>
      </p:sp>
      <p:cxnSp>
        <p:nvCxnSpPr>
          <p:cNvPr id="297" name="Google Shape;297;p42"/>
          <p:cNvCxnSpPr/>
          <p:nvPr/>
        </p:nvCxnSpPr>
        <p:spPr>
          <a:xfrm>
            <a:off x="3597900" y="3621584"/>
            <a:ext cx="909900" cy="0"/>
          </a:xfrm>
          <a:prstGeom prst="straightConnector1">
            <a:avLst/>
          </a:prstGeom>
          <a:noFill/>
          <a:ln cap="flat" cmpd="sng" w="9525">
            <a:solidFill>
              <a:schemeClr val="lt1"/>
            </a:solidFill>
            <a:prstDash val="solid"/>
            <a:round/>
            <a:headEnd len="med" w="med" type="none"/>
            <a:tailEnd len="med" w="med" type="none"/>
          </a:ln>
        </p:spPr>
      </p:cxnSp>
      <p:sp>
        <p:nvSpPr>
          <p:cNvPr id="298" name="Google Shape;298;p42"/>
          <p:cNvSpPr txBox="1"/>
          <p:nvPr>
            <p:ph type="ctrTitle"/>
          </p:nvPr>
        </p:nvSpPr>
        <p:spPr>
          <a:xfrm>
            <a:off x="3153900" y="222825"/>
            <a:ext cx="2836200" cy="101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Best Performer</a:t>
            </a:r>
            <a:endParaRPr sz="2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3"/>
          <p:cNvSpPr txBox="1"/>
          <p:nvPr>
            <p:ph idx="1" type="subTitle"/>
          </p:nvPr>
        </p:nvSpPr>
        <p:spPr>
          <a:xfrm>
            <a:off x="312850" y="730225"/>
            <a:ext cx="8518200" cy="374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Meta-IDBA is designed to solve the metagenome assembly problem caused by polymorphisms in similar species in metagenomic environments.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a:t>In this aspect, Meta-IDBA might be more useful for analyzing slight variants in the genomes of subspecies within a same species.  </a:t>
            </a:r>
            <a:endParaRPr sz="2100"/>
          </a:p>
          <a:p>
            <a:pPr indent="0" lvl="0" marL="0" rtl="0" algn="l">
              <a:spcBef>
                <a:spcPts val="0"/>
              </a:spcBef>
              <a:spcAft>
                <a:spcPts val="0"/>
              </a:spcAft>
              <a:buNone/>
            </a:pPr>
            <a:r>
              <a:t/>
            </a:r>
            <a:endParaRPr sz="2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4"/>
          <p:cNvSpPr txBox="1"/>
          <p:nvPr>
            <p:ph type="ctrTitle"/>
          </p:nvPr>
        </p:nvSpPr>
        <p:spPr>
          <a:xfrm>
            <a:off x="2618400" y="1407147"/>
            <a:ext cx="3835200" cy="23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The End</a:t>
            </a:r>
            <a:endParaRPr sz="4500"/>
          </a:p>
          <a:p>
            <a:pPr indent="0" lvl="0" marL="0" rtl="0" algn="ctr">
              <a:spcBef>
                <a:spcPts val="0"/>
              </a:spcBef>
              <a:spcAft>
                <a:spcPts val="0"/>
              </a:spcAft>
              <a:buNone/>
            </a:pPr>
            <a:r>
              <a:rPr lang="en" sz="4500"/>
              <a:t>Thank You</a:t>
            </a:r>
            <a:endParaRPr sz="4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5"/>
          <p:cNvSpPr txBox="1"/>
          <p:nvPr>
            <p:ph type="ctrTitle"/>
          </p:nvPr>
        </p:nvSpPr>
        <p:spPr>
          <a:xfrm>
            <a:off x="621375" y="158825"/>
            <a:ext cx="8164500" cy="38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CE5CD"/>
                </a:solidFill>
                <a:latin typeface="Poppins"/>
                <a:ea typeface="Poppins"/>
                <a:cs typeface="Poppins"/>
                <a:sym typeface="Poppins"/>
              </a:rPr>
              <a:t>Abstract and Introduction 								</a:t>
            </a:r>
            <a:endParaRPr b="1">
              <a:solidFill>
                <a:srgbClr val="E06666"/>
              </a:solidFill>
              <a:highlight>
                <a:srgbClr val="FFFFFF"/>
              </a:highlight>
              <a:latin typeface="Poppins"/>
              <a:ea typeface="Poppins"/>
              <a:cs typeface="Poppins"/>
              <a:sym typeface="Poppins"/>
            </a:endParaRPr>
          </a:p>
        </p:txBody>
      </p:sp>
      <p:sp>
        <p:nvSpPr>
          <p:cNvPr id="133" name="Google Shape;133;p25"/>
          <p:cNvSpPr/>
          <p:nvPr/>
        </p:nvSpPr>
        <p:spPr>
          <a:xfrm>
            <a:off x="777025" y="542519"/>
            <a:ext cx="2227200" cy="45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5"/>
          <p:cNvSpPr txBox="1"/>
          <p:nvPr/>
        </p:nvSpPr>
        <p:spPr>
          <a:xfrm>
            <a:off x="621375" y="1001300"/>
            <a:ext cx="7766400" cy="4010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AutoNum type="arabicPeriod"/>
            </a:pPr>
            <a:r>
              <a:rPr b="1" lang="en">
                <a:solidFill>
                  <a:srgbClr val="FFFFFF"/>
                </a:solidFill>
              </a:rPr>
              <a:t>If use Single genome assembler &gt; de novo &gt; misidentified species &gt; many small fragmented scaffolds &gt; limitation </a:t>
            </a:r>
            <a:endParaRPr b="1">
              <a:solidFill>
                <a:srgbClr val="FFFFFF"/>
              </a:solidFill>
            </a:endParaRPr>
          </a:p>
          <a:p>
            <a:pPr indent="0" lvl="0" marL="457200" rtl="0" algn="l">
              <a:spcBef>
                <a:spcPts val="0"/>
              </a:spcBef>
              <a:spcAft>
                <a:spcPts val="0"/>
              </a:spcAft>
              <a:buNone/>
            </a:pPr>
            <a:r>
              <a:t/>
            </a:r>
            <a:endParaRPr b="1">
              <a:solidFill>
                <a:srgbClr val="FFFFFF"/>
              </a:solidFill>
            </a:endParaRPr>
          </a:p>
          <a:p>
            <a:pPr indent="-317500" lvl="0" marL="457200" rtl="0" algn="l">
              <a:spcBef>
                <a:spcPts val="0"/>
              </a:spcBef>
              <a:spcAft>
                <a:spcPts val="0"/>
              </a:spcAft>
              <a:buClr>
                <a:srgbClr val="FFFFFF"/>
              </a:buClr>
              <a:buSzPts val="1400"/>
              <a:buAutoNum type="arabicPeriod"/>
            </a:pPr>
            <a:r>
              <a:rPr b="1" lang="en">
                <a:solidFill>
                  <a:srgbClr val="FFFFFF"/>
                </a:solidFill>
              </a:rPr>
              <a:t>Overlaps between reads &gt; De Bruijn &gt; Reconstruct longer sequences.</a:t>
            </a:r>
            <a:endParaRPr b="1">
              <a:solidFill>
                <a:srgbClr val="FFFFFF"/>
              </a:solidFill>
            </a:endParaRPr>
          </a:p>
          <a:p>
            <a:pPr indent="0" lvl="0" marL="457200" rtl="0" algn="l">
              <a:spcBef>
                <a:spcPts val="0"/>
              </a:spcBef>
              <a:spcAft>
                <a:spcPts val="0"/>
              </a:spcAft>
              <a:buNone/>
            </a:pPr>
            <a:r>
              <a:t/>
            </a:r>
            <a:endParaRPr b="1">
              <a:solidFill>
                <a:srgbClr val="FFFFFF"/>
              </a:solidFill>
            </a:endParaRPr>
          </a:p>
          <a:p>
            <a:pPr indent="-317500" lvl="0" marL="457200" rtl="0" algn="l">
              <a:spcBef>
                <a:spcPts val="0"/>
              </a:spcBef>
              <a:spcAft>
                <a:spcPts val="0"/>
              </a:spcAft>
              <a:buClr>
                <a:srgbClr val="FFFFFF"/>
              </a:buClr>
              <a:buSzPts val="1400"/>
              <a:buAutoNum type="arabicPeriod"/>
            </a:pPr>
            <a:r>
              <a:rPr b="1" lang="en">
                <a:solidFill>
                  <a:srgbClr val="FFFFFF"/>
                </a:solidFill>
              </a:rPr>
              <a:t>Mixed species &gt; a de Bruijn graph = Multiple de Bruijn sub graphs</a:t>
            </a:r>
            <a:endParaRPr b="1">
              <a:solidFill>
                <a:srgbClr val="FFFFFF"/>
              </a:solidFill>
            </a:endParaRPr>
          </a:p>
          <a:p>
            <a:pPr indent="0" lvl="0" marL="457200" rtl="0" algn="l">
              <a:spcBef>
                <a:spcPts val="0"/>
              </a:spcBef>
              <a:spcAft>
                <a:spcPts val="0"/>
              </a:spcAft>
              <a:buNone/>
            </a:pPr>
            <a:r>
              <a:t/>
            </a:r>
            <a:endParaRPr b="1">
              <a:solidFill>
                <a:srgbClr val="FFFFFF"/>
              </a:solidFill>
            </a:endParaRPr>
          </a:p>
          <a:p>
            <a:pPr indent="-317500" lvl="0" marL="457200" rtl="0" algn="l">
              <a:spcBef>
                <a:spcPts val="0"/>
              </a:spcBef>
              <a:spcAft>
                <a:spcPts val="0"/>
              </a:spcAft>
              <a:buClr>
                <a:srgbClr val="FFFFFF"/>
              </a:buClr>
              <a:buSzPts val="1400"/>
              <a:buAutoNum type="arabicPeriod"/>
            </a:pPr>
            <a:r>
              <a:rPr b="1" lang="en">
                <a:solidFill>
                  <a:srgbClr val="FFFFFF"/>
                </a:solidFill>
              </a:rPr>
              <a:t>Each </a:t>
            </a:r>
            <a:r>
              <a:rPr b="1" lang="en">
                <a:solidFill>
                  <a:srgbClr val="FFFFFF"/>
                </a:solidFill>
              </a:rPr>
              <a:t>subgraph</a:t>
            </a:r>
            <a:r>
              <a:rPr b="1" lang="en">
                <a:solidFill>
                  <a:srgbClr val="FFFFFF"/>
                </a:solidFill>
              </a:rPr>
              <a:t> = </a:t>
            </a:r>
            <a:r>
              <a:rPr b="1" lang="en">
                <a:solidFill>
                  <a:srgbClr val="FFFFFF"/>
                </a:solidFill>
              </a:rPr>
              <a:t>sequence reads of individual species</a:t>
            </a:r>
            <a:endParaRPr b="1" u="sng">
              <a:solidFill>
                <a:srgbClr val="FFFFFF"/>
              </a:solidFill>
            </a:endParaRPr>
          </a:p>
          <a:p>
            <a:pPr indent="0" lvl="0" marL="0" rtl="0" algn="l">
              <a:spcBef>
                <a:spcPts val="0"/>
              </a:spcBef>
              <a:spcAft>
                <a:spcPts val="0"/>
              </a:spcAft>
              <a:buNone/>
            </a:pPr>
            <a:r>
              <a:t/>
            </a:r>
            <a:endParaRPr b="1" u="sng">
              <a:solidFill>
                <a:srgbClr val="FFFFFF"/>
              </a:solidFill>
            </a:endParaRPr>
          </a:p>
          <a:p>
            <a:pPr indent="-317500" lvl="0" marL="457200" rtl="0" algn="l">
              <a:spcBef>
                <a:spcPts val="0"/>
              </a:spcBef>
              <a:spcAft>
                <a:spcPts val="0"/>
              </a:spcAft>
              <a:buClr>
                <a:srgbClr val="FFFFFF"/>
              </a:buClr>
              <a:buSzPts val="1400"/>
              <a:buAutoNum type="arabicPeriod"/>
            </a:pPr>
            <a:r>
              <a:rPr b="1" lang="en">
                <a:solidFill>
                  <a:srgbClr val="FFFFFF"/>
                </a:solidFill>
              </a:rPr>
              <a:t>Decompose mixed de Bruijn &gt; Individual Sub graphs &gt; Build scaffolds</a:t>
            </a:r>
            <a:endParaRPr b="1" u="sng">
              <a:solidFill>
                <a:srgbClr val="FFFFFF"/>
              </a:solidFill>
            </a:endParaRPr>
          </a:p>
          <a:p>
            <a:pPr indent="0" lvl="0" marL="0" rtl="0" algn="l">
              <a:spcBef>
                <a:spcPts val="0"/>
              </a:spcBef>
              <a:spcAft>
                <a:spcPts val="0"/>
              </a:spcAft>
              <a:buNone/>
            </a:pPr>
            <a:r>
              <a:t/>
            </a:r>
            <a:endParaRPr b="1" u="sng">
              <a:solidFill>
                <a:srgbClr val="FFFFFF"/>
              </a:solidFill>
            </a:endParaRPr>
          </a:p>
          <a:p>
            <a:pPr indent="-317500" lvl="0" marL="457200" rtl="0" algn="l">
              <a:spcBef>
                <a:spcPts val="0"/>
              </a:spcBef>
              <a:spcAft>
                <a:spcPts val="0"/>
              </a:spcAft>
              <a:buClr>
                <a:srgbClr val="FFFFFF"/>
              </a:buClr>
              <a:buSzPts val="1400"/>
              <a:buAutoNum type="arabicPeriod"/>
            </a:pPr>
            <a:r>
              <a:rPr b="1" lang="en">
                <a:solidFill>
                  <a:srgbClr val="FFFFFF"/>
                </a:solidFill>
              </a:rPr>
              <a:t>To decompose &gt; Used Coverage difference &amp; Graph Connectivity</a:t>
            </a:r>
            <a:endParaRPr b="1">
              <a:solidFill>
                <a:srgbClr val="FFFFFF"/>
              </a:solidFill>
            </a:endParaRPr>
          </a:p>
          <a:p>
            <a:pPr indent="0" lvl="0" marL="457200" rtl="0" algn="l">
              <a:spcBef>
                <a:spcPts val="0"/>
              </a:spcBef>
              <a:spcAft>
                <a:spcPts val="0"/>
              </a:spcAft>
              <a:buNone/>
            </a:pPr>
            <a:r>
              <a:t/>
            </a:r>
            <a:endParaRPr b="1">
              <a:solidFill>
                <a:srgbClr val="FFFFFF"/>
              </a:solidFill>
            </a:endParaRPr>
          </a:p>
          <a:p>
            <a:pPr indent="-317500" lvl="0" marL="457200" rtl="0" algn="l">
              <a:spcBef>
                <a:spcPts val="0"/>
              </a:spcBef>
              <a:spcAft>
                <a:spcPts val="0"/>
              </a:spcAft>
              <a:buClr>
                <a:srgbClr val="FFFFFF"/>
              </a:buClr>
              <a:buSzPts val="1400"/>
              <a:buAutoNum type="arabicPeriod"/>
            </a:pPr>
            <a:r>
              <a:rPr b="1" lang="en">
                <a:solidFill>
                  <a:srgbClr val="FFFFFF"/>
                </a:solidFill>
              </a:rPr>
              <a:t>Generates</a:t>
            </a:r>
            <a:r>
              <a:rPr b="1" lang="en">
                <a:solidFill>
                  <a:srgbClr val="FFFFFF"/>
                </a:solidFill>
              </a:rPr>
              <a:t> N 50 scores =&gt; any single-genome assemblers</a:t>
            </a:r>
            <a:endParaRPr b="1">
              <a:solidFill>
                <a:srgbClr val="FFFFFF"/>
              </a:solidFill>
            </a:endParaRPr>
          </a:p>
          <a:p>
            <a:pPr indent="0" lvl="0" marL="457200" rtl="0" algn="l">
              <a:spcBef>
                <a:spcPts val="0"/>
              </a:spcBef>
              <a:spcAft>
                <a:spcPts val="0"/>
              </a:spcAft>
              <a:buNone/>
            </a:pPr>
            <a:r>
              <a:t/>
            </a:r>
            <a:endParaRPr b="1">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6"/>
          <p:cNvSpPr txBox="1"/>
          <p:nvPr/>
        </p:nvSpPr>
        <p:spPr>
          <a:xfrm>
            <a:off x="945075" y="57299"/>
            <a:ext cx="6610200" cy="3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Pontano Sans"/>
                <a:ea typeface="Pontano Sans"/>
                <a:cs typeface="Pontano Sans"/>
                <a:sym typeface="Pontano Sans"/>
              </a:rPr>
              <a:t>Materials &amp; Methods</a:t>
            </a:r>
            <a:endParaRPr b="1" sz="1700">
              <a:solidFill>
                <a:srgbClr val="FFFFFF"/>
              </a:solidFill>
              <a:latin typeface="Pontano Sans"/>
              <a:ea typeface="Pontano Sans"/>
              <a:cs typeface="Pontano Sans"/>
              <a:sym typeface="Pontano Sans"/>
            </a:endParaRPr>
          </a:p>
        </p:txBody>
      </p:sp>
      <p:sp>
        <p:nvSpPr>
          <p:cNvPr id="140" name="Google Shape;140;p26"/>
          <p:cNvSpPr txBox="1"/>
          <p:nvPr/>
        </p:nvSpPr>
        <p:spPr>
          <a:xfrm>
            <a:off x="159925" y="646800"/>
            <a:ext cx="8306100" cy="43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00"/>
                </a:solidFill>
                <a:latin typeface="Pontano Sans"/>
                <a:ea typeface="Pontano Sans"/>
                <a:cs typeface="Pontano Sans"/>
                <a:sym typeface="Pontano Sans"/>
              </a:rPr>
              <a:t>Need to Discuss</a:t>
            </a:r>
            <a:endParaRPr b="1">
              <a:solidFill>
                <a:srgbClr val="FFFF00"/>
              </a:solidFill>
              <a:latin typeface="Pontano Sans"/>
              <a:ea typeface="Pontano Sans"/>
              <a:cs typeface="Pontano Sans"/>
              <a:sym typeface="Pontano Sans"/>
            </a:endParaRPr>
          </a:p>
          <a:p>
            <a:pPr indent="0" lvl="0" marL="0" rtl="0" algn="ctr">
              <a:spcBef>
                <a:spcPts val="0"/>
              </a:spcBef>
              <a:spcAft>
                <a:spcPts val="0"/>
              </a:spcAft>
              <a:buNone/>
            </a:pPr>
            <a:r>
              <a:t/>
            </a:r>
            <a:endParaRPr b="1">
              <a:solidFill>
                <a:srgbClr val="FFFF00"/>
              </a:solidFill>
              <a:latin typeface="Pontano Sans"/>
              <a:ea typeface="Pontano Sans"/>
              <a:cs typeface="Pontano Sans"/>
              <a:sym typeface="Pontano Sans"/>
            </a:endParaRPr>
          </a:p>
          <a:p>
            <a:pPr indent="-317500" lvl="0" marL="457200" rtl="0" algn="l">
              <a:spcBef>
                <a:spcPts val="0"/>
              </a:spcBef>
              <a:spcAft>
                <a:spcPts val="0"/>
              </a:spcAft>
              <a:buClr>
                <a:srgbClr val="FFFFFF"/>
              </a:buClr>
              <a:buSzPts val="1400"/>
              <a:buFont typeface="Pontano Sans"/>
              <a:buAutoNum type="arabicPeriod"/>
            </a:pPr>
            <a:r>
              <a:rPr b="1" lang="en">
                <a:solidFill>
                  <a:srgbClr val="FFFFFF"/>
                </a:solidFill>
                <a:latin typeface="Pontano Sans"/>
                <a:ea typeface="Pontano Sans"/>
                <a:cs typeface="Pontano Sans"/>
                <a:sym typeface="Pontano Sans"/>
              </a:rPr>
              <a:t>In Velvet, the de Bruijn graph is implemented slightly differently, such that each node represents a series of overlapping k-mers where adjacent k-mers overlap by k 1 nucleotides. </a:t>
            </a:r>
            <a:endParaRPr b="1">
              <a:solidFill>
                <a:srgbClr val="FFFFFF"/>
              </a:solidFill>
              <a:latin typeface="Pontano Sans"/>
              <a:ea typeface="Pontano Sans"/>
              <a:cs typeface="Pontano Sans"/>
              <a:sym typeface="Pontano Sans"/>
            </a:endParaRPr>
          </a:p>
          <a:p>
            <a:pPr indent="0" lvl="0" marL="457200" rtl="0" algn="l">
              <a:spcBef>
                <a:spcPts val="0"/>
              </a:spcBef>
              <a:spcAft>
                <a:spcPts val="0"/>
              </a:spcAft>
              <a:buNone/>
            </a:pPr>
            <a:r>
              <a:t/>
            </a:r>
            <a:endParaRPr b="1">
              <a:solidFill>
                <a:srgbClr val="FFFFFF"/>
              </a:solidFill>
              <a:latin typeface="Pontano Sans"/>
              <a:ea typeface="Pontano Sans"/>
              <a:cs typeface="Pontano Sans"/>
              <a:sym typeface="Pontano Sans"/>
            </a:endParaRPr>
          </a:p>
          <a:p>
            <a:pPr indent="-317500" lvl="0" marL="457200" rtl="0" algn="l">
              <a:spcBef>
                <a:spcPts val="0"/>
              </a:spcBef>
              <a:spcAft>
                <a:spcPts val="0"/>
              </a:spcAft>
              <a:buClr>
                <a:srgbClr val="FFFFFF"/>
              </a:buClr>
              <a:buSzPts val="1400"/>
              <a:buFont typeface="Pontano Sans"/>
              <a:buAutoNum type="arabicPeriod"/>
            </a:pPr>
            <a:r>
              <a:rPr b="1" lang="en">
                <a:solidFill>
                  <a:srgbClr val="FFFFFF"/>
                </a:solidFill>
                <a:latin typeface="Pontano Sans"/>
                <a:ea typeface="Pontano Sans"/>
                <a:cs typeface="Pontano Sans"/>
                <a:sym typeface="Pontano Sans"/>
              </a:rPr>
              <a:t>The ordered set is cut whenever an overlap with another read begins or ends. a node is created. Two nodes can be connected by a directed edge. If two nodes are connected, the last k-mer of an origin node overlaps by k 1 nucleotides with the first of its destination node. New directed edges are created by </a:t>
            </a:r>
            <a:r>
              <a:rPr b="1" lang="en">
                <a:solidFill>
                  <a:srgbClr val="FFFFFF"/>
                </a:solidFill>
                <a:latin typeface="Pontano Sans"/>
                <a:ea typeface="Pontano Sans"/>
                <a:cs typeface="Pontano Sans"/>
                <a:sym typeface="Pontano Sans"/>
              </a:rPr>
              <a:t>t</a:t>
            </a:r>
            <a:r>
              <a:rPr b="1" lang="en">
                <a:solidFill>
                  <a:srgbClr val="FFFFFF"/>
                </a:solidFill>
                <a:latin typeface="Pontano Sans"/>
                <a:ea typeface="Pontano Sans"/>
                <a:cs typeface="Pontano Sans"/>
                <a:sym typeface="Pontano Sans"/>
              </a:rPr>
              <a:t>racing the read through the constructed graph.</a:t>
            </a:r>
            <a:endParaRPr b="1">
              <a:solidFill>
                <a:srgbClr val="FFFFFF"/>
              </a:solidFill>
              <a:latin typeface="Pontano Sans"/>
              <a:ea typeface="Pontano Sans"/>
              <a:cs typeface="Pontano Sans"/>
              <a:sym typeface="Pontano Sans"/>
            </a:endParaRPr>
          </a:p>
          <a:p>
            <a:pPr indent="0" lvl="0" marL="457200" rtl="0" algn="l">
              <a:spcBef>
                <a:spcPts val="0"/>
              </a:spcBef>
              <a:spcAft>
                <a:spcPts val="0"/>
              </a:spcAft>
              <a:buNone/>
            </a:pPr>
            <a:r>
              <a:t/>
            </a:r>
            <a:endParaRPr b="1">
              <a:solidFill>
                <a:srgbClr val="FFFFFF"/>
              </a:solidFill>
              <a:latin typeface="Pontano Sans"/>
              <a:ea typeface="Pontano Sans"/>
              <a:cs typeface="Pontano Sans"/>
              <a:sym typeface="Pontano Sans"/>
            </a:endParaRPr>
          </a:p>
          <a:p>
            <a:pPr indent="-317500" lvl="0" marL="457200" rtl="0" algn="l">
              <a:spcBef>
                <a:spcPts val="0"/>
              </a:spcBef>
              <a:spcAft>
                <a:spcPts val="0"/>
              </a:spcAft>
              <a:buClr>
                <a:srgbClr val="FFFFFF"/>
              </a:buClr>
              <a:buSzPts val="1400"/>
              <a:buFont typeface="Pontano Sans"/>
              <a:buAutoNum type="arabicPeriod"/>
            </a:pPr>
            <a:r>
              <a:rPr b="1" lang="en">
                <a:solidFill>
                  <a:srgbClr val="FFFFFF"/>
                </a:solidFill>
                <a:latin typeface="Pontano Sans"/>
                <a:ea typeface="Pontano Sans"/>
                <a:cs typeface="Pontano Sans"/>
                <a:sym typeface="Pontano Sans"/>
              </a:rPr>
              <a:t>Second, Velvet executes three functions, ‘simplification’ for node merging, and ‘removing tips’ and ‘removing bubbles’ for error removal.  </a:t>
            </a:r>
            <a:endParaRPr b="1">
              <a:solidFill>
                <a:srgbClr val="FFFFFF"/>
              </a:solidFill>
              <a:latin typeface="Pontano Sans"/>
              <a:ea typeface="Pontano Sans"/>
              <a:cs typeface="Pontano Sans"/>
              <a:sym typeface="Pontano Sans"/>
            </a:endParaRPr>
          </a:p>
          <a:p>
            <a:pPr indent="0" lvl="0" marL="0" rtl="0" algn="l">
              <a:spcBef>
                <a:spcPts val="0"/>
              </a:spcBef>
              <a:spcAft>
                <a:spcPts val="0"/>
              </a:spcAft>
              <a:buNone/>
            </a:pPr>
            <a:r>
              <a:t/>
            </a:r>
            <a:endParaRPr b="1">
              <a:solidFill>
                <a:srgbClr val="FFFFFF"/>
              </a:solidFill>
              <a:latin typeface="Pontano Sans"/>
              <a:ea typeface="Pontano Sans"/>
              <a:cs typeface="Pontano Sans"/>
              <a:sym typeface="Pontan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7"/>
          <p:cNvSpPr/>
          <p:nvPr/>
        </p:nvSpPr>
        <p:spPr>
          <a:xfrm>
            <a:off x="720000" y="1953350"/>
            <a:ext cx="2836200" cy="1203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7"/>
          <p:cNvSpPr txBox="1"/>
          <p:nvPr>
            <p:ph idx="1" type="subTitle"/>
          </p:nvPr>
        </p:nvSpPr>
        <p:spPr>
          <a:xfrm>
            <a:off x="4799700" y="1689650"/>
            <a:ext cx="4063800" cy="17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DNA Sequence input &gt; </a:t>
            </a:r>
            <a:endParaRPr sz="2100"/>
          </a:p>
          <a:p>
            <a:pPr indent="0" lvl="0" marL="0" rtl="0" algn="l">
              <a:spcBef>
                <a:spcPts val="0"/>
              </a:spcBef>
              <a:spcAft>
                <a:spcPts val="0"/>
              </a:spcAft>
              <a:buNone/>
            </a:pPr>
            <a:r>
              <a:rPr lang="en" sz="2100"/>
              <a:t>Merge Overlaps &gt; Repeat</a:t>
            </a:r>
            <a:endParaRPr sz="2100"/>
          </a:p>
        </p:txBody>
      </p:sp>
      <p:sp>
        <p:nvSpPr>
          <p:cNvPr id="147" name="Google Shape;147;p27"/>
          <p:cNvSpPr txBox="1"/>
          <p:nvPr>
            <p:ph type="ctrTitle"/>
          </p:nvPr>
        </p:nvSpPr>
        <p:spPr>
          <a:xfrm>
            <a:off x="907800" y="1679559"/>
            <a:ext cx="2343600" cy="178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Process</a:t>
            </a:r>
            <a:endParaRPr sz="2800"/>
          </a:p>
        </p:txBody>
      </p:sp>
      <p:cxnSp>
        <p:nvCxnSpPr>
          <p:cNvPr id="148" name="Google Shape;148;p27"/>
          <p:cNvCxnSpPr/>
          <p:nvPr/>
        </p:nvCxnSpPr>
        <p:spPr>
          <a:xfrm>
            <a:off x="3556200" y="2571759"/>
            <a:ext cx="909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8"/>
          <p:cNvSpPr/>
          <p:nvPr/>
        </p:nvSpPr>
        <p:spPr>
          <a:xfrm>
            <a:off x="720000" y="1953350"/>
            <a:ext cx="2836200" cy="1203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8"/>
          <p:cNvSpPr txBox="1"/>
          <p:nvPr>
            <p:ph idx="1" type="subTitle"/>
          </p:nvPr>
        </p:nvSpPr>
        <p:spPr>
          <a:xfrm>
            <a:off x="4799700" y="1689650"/>
            <a:ext cx="4063800" cy="17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Sequence fragment</a:t>
            </a:r>
            <a:endParaRPr sz="2100"/>
          </a:p>
        </p:txBody>
      </p:sp>
      <p:sp>
        <p:nvSpPr>
          <p:cNvPr id="155" name="Google Shape;155;p28"/>
          <p:cNvSpPr txBox="1"/>
          <p:nvPr>
            <p:ph type="ctrTitle"/>
          </p:nvPr>
        </p:nvSpPr>
        <p:spPr>
          <a:xfrm>
            <a:off x="907800" y="1679559"/>
            <a:ext cx="2343600" cy="178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Read</a:t>
            </a:r>
            <a:endParaRPr sz="2800"/>
          </a:p>
        </p:txBody>
      </p:sp>
      <p:cxnSp>
        <p:nvCxnSpPr>
          <p:cNvPr id="156" name="Google Shape;156;p28"/>
          <p:cNvCxnSpPr/>
          <p:nvPr/>
        </p:nvCxnSpPr>
        <p:spPr>
          <a:xfrm>
            <a:off x="3556200" y="2571759"/>
            <a:ext cx="909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9"/>
          <p:cNvSpPr/>
          <p:nvPr/>
        </p:nvSpPr>
        <p:spPr>
          <a:xfrm>
            <a:off x="720000" y="1953350"/>
            <a:ext cx="2836200" cy="1203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9"/>
          <p:cNvSpPr txBox="1"/>
          <p:nvPr>
            <p:ph idx="1" type="subTitle"/>
          </p:nvPr>
        </p:nvSpPr>
        <p:spPr>
          <a:xfrm>
            <a:off x="4799700" y="1689650"/>
            <a:ext cx="4063800" cy="17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Loger Sequence</a:t>
            </a:r>
            <a:endParaRPr sz="2100"/>
          </a:p>
        </p:txBody>
      </p:sp>
      <p:sp>
        <p:nvSpPr>
          <p:cNvPr id="163" name="Google Shape;163;p29"/>
          <p:cNvSpPr txBox="1"/>
          <p:nvPr>
            <p:ph type="ctrTitle"/>
          </p:nvPr>
        </p:nvSpPr>
        <p:spPr>
          <a:xfrm>
            <a:off x="907800" y="1679559"/>
            <a:ext cx="2343600" cy="178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Contig</a:t>
            </a:r>
            <a:endParaRPr sz="2800"/>
          </a:p>
        </p:txBody>
      </p:sp>
      <p:cxnSp>
        <p:nvCxnSpPr>
          <p:cNvPr id="164" name="Google Shape;164;p29"/>
          <p:cNvCxnSpPr/>
          <p:nvPr/>
        </p:nvCxnSpPr>
        <p:spPr>
          <a:xfrm>
            <a:off x="3556200" y="2571759"/>
            <a:ext cx="909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0"/>
          <p:cNvSpPr/>
          <p:nvPr/>
        </p:nvSpPr>
        <p:spPr>
          <a:xfrm>
            <a:off x="720000" y="1953350"/>
            <a:ext cx="2836200" cy="1203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0"/>
          <p:cNvSpPr txBox="1"/>
          <p:nvPr>
            <p:ph idx="1" type="subTitle"/>
          </p:nvPr>
        </p:nvSpPr>
        <p:spPr>
          <a:xfrm>
            <a:off x="4799700" y="1689650"/>
            <a:ext cx="4063800" cy="17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Chain of nodes &gt; One end disconnected </a:t>
            </a:r>
            <a:endParaRPr sz="2100"/>
          </a:p>
        </p:txBody>
      </p:sp>
      <p:sp>
        <p:nvSpPr>
          <p:cNvPr id="171" name="Google Shape;171;p30"/>
          <p:cNvSpPr txBox="1"/>
          <p:nvPr>
            <p:ph type="ctrTitle"/>
          </p:nvPr>
        </p:nvSpPr>
        <p:spPr>
          <a:xfrm>
            <a:off x="907800" y="1679559"/>
            <a:ext cx="2343600" cy="178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a:t>
            </a:r>
            <a:endParaRPr sz="2800"/>
          </a:p>
        </p:txBody>
      </p:sp>
      <p:cxnSp>
        <p:nvCxnSpPr>
          <p:cNvPr id="172" name="Google Shape;172;p30"/>
          <p:cNvCxnSpPr/>
          <p:nvPr/>
        </p:nvCxnSpPr>
        <p:spPr>
          <a:xfrm>
            <a:off x="3556200" y="2571759"/>
            <a:ext cx="909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1"/>
          <p:cNvSpPr/>
          <p:nvPr/>
        </p:nvSpPr>
        <p:spPr>
          <a:xfrm>
            <a:off x="720000" y="1953350"/>
            <a:ext cx="2836200" cy="12033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1"/>
          <p:cNvSpPr txBox="1"/>
          <p:nvPr>
            <p:ph idx="1" type="subTitle"/>
          </p:nvPr>
        </p:nvSpPr>
        <p:spPr>
          <a:xfrm>
            <a:off x="4799700" y="1689650"/>
            <a:ext cx="3989700" cy="173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2 redundant paths &gt; start+end point &gt; Contain similar sequences</a:t>
            </a:r>
            <a:endParaRPr sz="2100"/>
          </a:p>
        </p:txBody>
      </p:sp>
      <p:sp>
        <p:nvSpPr>
          <p:cNvPr id="179" name="Google Shape;179;p31"/>
          <p:cNvSpPr txBox="1"/>
          <p:nvPr>
            <p:ph type="ctrTitle"/>
          </p:nvPr>
        </p:nvSpPr>
        <p:spPr>
          <a:xfrm>
            <a:off x="984000" y="1679559"/>
            <a:ext cx="2343600" cy="178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Bubble</a:t>
            </a:r>
            <a:endParaRPr sz="2800"/>
          </a:p>
        </p:txBody>
      </p:sp>
      <p:cxnSp>
        <p:nvCxnSpPr>
          <p:cNvPr id="180" name="Google Shape;180;p31"/>
          <p:cNvCxnSpPr/>
          <p:nvPr/>
        </p:nvCxnSpPr>
        <p:spPr>
          <a:xfrm>
            <a:off x="3556200" y="2571759"/>
            <a:ext cx="9099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Abstract Business Meeting by Slidesgo">
  <a:themeElements>
    <a:clrScheme name="Simple Light">
      <a:dk1>
        <a:srgbClr val="434343"/>
      </a:dk1>
      <a:lt1>
        <a:srgbClr val="F3F3F3"/>
      </a:lt1>
      <a:dk2>
        <a:srgbClr val="595959"/>
      </a:dk2>
      <a:lt2>
        <a:srgbClr val="EEEEEE"/>
      </a:lt2>
      <a:accent1>
        <a:srgbClr val="2E3192"/>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